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5"/>
  </p:notesMasterIdLst>
  <p:sldIdLst>
    <p:sldId id="256" r:id="rId2"/>
    <p:sldId id="257" r:id="rId3"/>
    <p:sldId id="258" r:id="rId4"/>
    <p:sldId id="259" r:id="rId5"/>
    <p:sldId id="260" r:id="rId6"/>
    <p:sldId id="263" r:id="rId7"/>
    <p:sldId id="264" r:id="rId8"/>
    <p:sldId id="270" r:id="rId9"/>
    <p:sldId id="265" r:id="rId10"/>
    <p:sldId id="266" r:id="rId11"/>
    <p:sldId id="267" r:id="rId12"/>
    <p:sldId id="268" r:id="rId13"/>
    <p:sldId id="269" r:id="rId14"/>
  </p:sldIdLst>
  <p:sldSz cx="10691813"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81DC4D-A3CD-497B-BAE7-BAC3BAD60531}">
  <a:tblStyle styleId="{B281DC4D-A3CD-497B-BAE7-BAC3BAD605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47" autoAdjust="0"/>
  </p:normalViewPr>
  <p:slideViewPr>
    <p:cSldViewPr snapToGrid="0">
      <p:cViewPr varScale="1">
        <p:scale>
          <a:sx n="60" d="100"/>
          <a:sy n="60" d="100"/>
        </p:scale>
        <p:origin x="13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482"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6eb45bbd3_1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16eb45bbd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6eb45bbd3_1_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6eb45bbd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5"/>
            </a:gs>
            <a:gs pos="100000">
              <a:schemeClr val="accent4"/>
            </a:gs>
          </a:gsLst>
          <a:lin ang="16200038" scaled="0"/>
        </a:gradFill>
        <a:effectLst/>
      </p:bgPr>
    </p:bg>
    <p:spTree>
      <p:nvGrpSpPr>
        <p:cNvPr id="1" name="Shape 8"/>
        <p:cNvGrpSpPr/>
        <p:nvPr/>
      </p:nvGrpSpPr>
      <p:grpSpPr>
        <a:xfrm>
          <a:off x="0" y="0"/>
          <a:ext cx="0" cy="0"/>
          <a:chOff x="0" y="0"/>
          <a:chExt cx="0" cy="0"/>
        </a:xfrm>
      </p:grpSpPr>
      <p:sp>
        <p:nvSpPr>
          <p:cNvPr id="9" name="Google Shape;9;p2"/>
          <p:cNvSpPr/>
          <p:nvPr/>
        </p:nvSpPr>
        <p:spPr>
          <a:xfrm>
            <a:off x="-5234233" y="1864668"/>
            <a:ext cx="9773395" cy="2341608"/>
          </a:xfrm>
          <a:custGeom>
            <a:avLst/>
            <a:gdLst/>
            <a:ahLst/>
            <a:cxnLst/>
            <a:rect l="l" t="t" r="r" b="b"/>
            <a:pathLst>
              <a:path w="46926" h="11243" extrusionOk="0">
                <a:moveTo>
                  <a:pt x="12429" y="0"/>
                </a:moveTo>
                <a:cubicBezTo>
                  <a:pt x="10954" y="0"/>
                  <a:pt x="9734" y="1076"/>
                  <a:pt x="8854" y="2206"/>
                </a:cubicBezTo>
                <a:cubicBezTo>
                  <a:pt x="7589" y="3874"/>
                  <a:pt x="6031" y="5267"/>
                  <a:pt x="4235" y="6330"/>
                </a:cubicBezTo>
                <a:cubicBezTo>
                  <a:pt x="1" y="8823"/>
                  <a:pt x="349" y="11243"/>
                  <a:pt x="349" y="11243"/>
                </a:cubicBezTo>
                <a:lnTo>
                  <a:pt x="46926" y="11243"/>
                </a:lnTo>
                <a:cubicBezTo>
                  <a:pt x="46926" y="11243"/>
                  <a:pt x="46522" y="10656"/>
                  <a:pt x="42985" y="7320"/>
                </a:cubicBezTo>
                <a:cubicBezTo>
                  <a:pt x="39447" y="3984"/>
                  <a:pt x="28137" y="5671"/>
                  <a:pt x="26176" y="4149"/>
                </a:cubicBezTo>
                <a:cubicBezTo>
                  <a:pt x="24980" y="3226"/>
                  <a:pt x="23981" y="2988"/>
                  <a:pt x="23027" y="2988"/>
                </a:cubicBezTo>
                <a:cubicBezTo>
                  <a:pt x="22010" y="2988"/>
                  <a:pt x="21043" y="3259"/>
                  <a:pt x="19944" y="3259"/>
                </a:cubicBezTo>
                <a:cubicBezTo>
                  <a:pt x="18611" y="3259"/>
                  <a:pt x="17083" y="2862"/>
                  <a:pt x="15031" y="1106"/>
                </a:cubicBezTo>
                <a:cubicBezTo>
                  <a:pt x="14098" y="315"/>
                  <a:pt x="13226" y="0"/>
                  <a:pt x="12429" y="0"/>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946926" y="5309089"/>
            <a:ext cx="7196440" cy="1237139"/>
          </a:xfrm>
          <a:custGeom>
            <a:avLst/>
            <a:gdLst/>
            <a:ahLst/>
            <a:cxnLst/>
            <a:rect l="l" t="t" r="r" b="b"/>
            <a:pathLst>
              <a:path w="34553" h="5940" extrusionOk="0">
                <a:moveTo>
                  <a:pt x="20988" y="1"/>
                </a:moveTo>
                <a:cubicBezTo>
                  <a:pt x="19440" y="1"/>
                  <a:pt x="17816" y="1102"/>
                  <a:pt x="14921" y="1102"/>
                </a:cubicBezTo>
                <a:cubicBezTo>
                  <a:pt x="10760" y="1102"/>
                  <a:pt x="9844" y="3100"/>
                  <a:pt x="6617" y="3100"/>
                </a:cubicBezTo>
                <a:cubicBezTo>
                  <a:pt x="3391" y="3100"/>
                  <a:pt x="0" y="5923"/>
                  <a:pt x="0" y="5923"/>
                </a:cubicBezTo>
                <a:lnTo>
                  <a:pt x="1833" y="5923"/>
                </a:lnTo>
                <a:cubicBezTo>
                  <a:pt x="1833" y="5923"/>
                  <a:pt x="13622" y="5939"/>
                  <a:pt x="21600" y="5939"/>
                </a:cubicBezTo>
                <a:cubicBezTo>
                  <a:pt x="25589" y="5939"/>
                  <a:pt x="28626" y="5935"/>
                  <a:pt x="28760" y="5923"/>
                </a:cubicBezTo>
                <a:lnTo>
                  <a:pt x="34552" y="5886"/>
                </a:lnTo>
                <a:cubicBezTo>
                  <a:pt x="34552" y="5886"/>
                  <a:pt x="32937" y="4288"/>
                  <a:pt x="30619" y="4288"/>
                </a:cubicBezTo>
                <a:cubicBezTo>
                  <a:pt x="30556" y="4288"/>
                  <a:pt x="30492" y="4289"/>
                  <a:pt x="30428" y="4292"/>
                </a:cubicBezTo>
                <a:cubicBezTo>
                  <a:pt x="30390" y="4293"/>
                  <a:pt x="30351" y="4294"/>
                  <a:pt x="30312" y="4294"/>
                </a:cubicBezTo>
                <a:cubicBezTo>
                  <a:pt x="28515" y="4294"/>
                  <a:pt x="25445" y="2674"/>
                  <a:pt x="23041" y="790"/>
                </a:cubicBezTo>
                <a:cubicBezTo>
                  <a:pt x="22307" y="205"/>
                  <a:pt x="21654" y="1"/>
                  <a:pt x="20988" y="1"/>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291419" y="514850"/>
            <a:ext cx="6959842" cy="1507893"/>
          </a:xfrm>
          <a:custGeom>
            <a:avLst/>
            <a:gdLst/>
            <a:ahLst/>
            <a:cxnLst/>
            <a:rect l="l" t="t" r="r" b="b"/>
            <a:pathLst>
              <a:path w="33417" h="7240" extrusionOk="0">
                <a:moveTo>
                  <a:pt x="17917" y="0"/>
                </a:moveTo>
                <a:cubicBezTo>
                  <a:pt x="15867" y="0"/>
                  <a:pt x="15337" y="2638"/>
                  <a:pt x="11915" y="2638"/>
                </a:cubicBezTo>
                <a:cubicBezTo>
                  <a:pt x="7388" y="2638"/>
                  <a:pt x="7223" y="5094"/>
                  <a:pt x="4125" y="5168"/>
                </a:cubicBezTo>
                <a:cubicBezTo>
                  <a:pt x="1027" y="5259"/>
                  <a:pt x="1" y="7239"/>
                  <a:pt x="1" y="7239"/>
                </a:cubicBezTo>
                <a:lnTo>
                  <a:pt x="33417" y="7239"/>
                </a:lnTo>
                <a:cubicBezTo>
                  <a:pt x="33417" y="7239"/>
                  <a:pt x="32757" y="3610"/>
                  <a:pt x="28559" y="3610"/>
                </a:cubicBezTo>
                <a:cubicBezTo>
                  <a:pt x="24966" y="3610"/>
                  <a:pt x="22895" y="2510"/>
                  <a:pt x="20476" y="970"/>
                </a:cubicBezTo>
                <a:cubicBezTo>
                  <a:pt x="19374" y="267"/>
                  <a:pt x="18569" y="0"/>
                  <a:pt x="17917" y="0"/>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149479" flipH="1">
            <a:off x="-5196729" y="-2155179"/>
            <a:ext cx="21648098" cy="16834786"/>
            <a:chOff x="5169375" y="-1639650"/>
            <a:chExt cx="2108450" cy="1639650"/>
          </a:xfrm>
        </p:grpSpPr>
        <p:sp>
          <p:nvSpPr>
            <p:cNvPr id="13" name="Google Shape;13;p2"/>
            <p:cNvSpPr/>
            <p:nvPr/>
          </p:nvSpPr>
          <p:spPr>
            <a:xfrm>
              <a:off x="5169375" y="-1248325"/>
              <a:ext cx="2108450" cy="1044850"/>
            </a:xfrm>
            <a:custGeom>
              <a:avLst/>
              <a:gdLst/>
              <a:ahLst/>
              <a:cxnLst/>
              <a:rect l="l" t="t" r="r" b="b"/>
              <a:pathLst>
                <a:path w="84338" h="41794" extrusionOk="0">
                  <a:moveTo>
                    <a:pt x="1" y="1"/>
                  </a:moveTo>
                  <a:lnTo>
                    <a:pt x="1" y="8249"/>
                  </a:lnTo>
                  <a:cubicBezTo>
                    <a:pt x="1" y="8249"/>
                    <a:pt x="19779" y="16095"/>
                    <a:pt x="36862" y="24435"/>
                  </a:cubicBezTo>
                  <a:cubicBezTo>
                    <a:pt x="53946" y="32757"/>
                    <a:pt x="75466" y="40602"/>
                    <a:pt x="84337" y="41794"/>
                  </a:cubicBezTo>
                  <a:lnTo>
                    <a:pt x="84337" y="35726"/>
                  </a:lnTo>
                  <a:cubicBezTo>
                    <a:pt x="84337" y="35726"/>
                    <a:pt x="67492" y="31895"/>
                    <a:pt x="46632" y="24527"/>
                  </a:cubicBezTo>
                  <a:cubicBezTo>
                    <a:pt x="26396" y="1737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69375" y="-1446750"/>
              <a:ext cx="2108450" cy="1091600"/>
            </a:xfrm>
            <a:custGeom>
              <a:avLst/>
              <a:gdLst/>
              <a:ahLst/>
              <a:cxnLst/>
              <a:rect l="l" t="t" r="r" b="b"/>
              <a:pathLst>
                <a:path w="84338" h="43664" extrusionOk="0">
                  <a:moveTo>
                    <a:pt x="1" y="1"/>
                  </a:moveTo>
                  <a:lnTo>
                    <a:pt x="1" y="7938"/>
                  </a:lnTo>
                  <a:cubicBezTo>
                    <a:pt x="1" y="7938"/>
                    <a:pt x="26396" y="25315"/>
                    <a:pt x="46632" y="32464"/>
                  </a:cubicBezTo>
                  <a:cubicBezTo>
                    <a:pt x="67492" y="39832"/>
                    <a:pt x="84337" y="43663"/>
                    <a:pt x="84337" y="43663"/>
                  </a:cubicBezTo>
                  <a:lnTo>
                    <a:pt x="84337" y="37211"/>
                  </a:lnTo>
                  <a:cubicBezTo>
                    <a:pt x="69893" y="36606"/>
                    <a:pt x="55101" y="33600"/>
                    <a:pt x="39978" y="26580"/>
                  </a:cubicBezTo>
                  <a:cubicBezTo>
                    <a:pt x="25168" y="1968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69375" y="-1639650"/>
              <a:ext cx="2108450" cy="1123200"/>
            </a:xfrm>
            <a:custGeom>
              <a:avLst/>
              <a:gdLst/>
              <a:ahLst/>
              <a:cxnLst/>
              <a:rect l="l" t="t" r="r" b="b"/>
              <a:pathLst>
                <a:path w="84338" h="44928" extrusionOk="0">
                  <a:moveTo>
                    <a:pt x="1" y="0"/>
                  </a:moveTo>
                  <a:lnTo>
                    <a:pt x="1" y="7717"/>
                  </a:lnTo>
                  <a:cubicBezTo>
                    <a:pt x="1" y="7717"/>
                    <a:pt x="25168" y="27404"/>
                    <a:pt x="39978" y="34296"/>
                  </a:cubicBezTo>
                  <a:cubicBezTo>
                    <a:pt x="55101" y="41316"/>
                    <a:pt x="69893" y="44322"/>
                    <a:pt x="84337" y="44927"/>
                  </a:cubicBezTo>
                  <a:lnTo>
                    <a:pt x="84337" y="40986"/>
                  </a:lnTo>
                  <a:cubicBezTo>
                    <a:pt x="84337" y="40986"/>
                    <a:pt x="49858" y="40455"/>
                    <a:pt x="32408" y="26267"/>
                  </a:cubicBezTo>
                  <a:cubicBezTo>
                    <a:pt x="14976" y="1208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69375" y="-1042100"/>
              <a:ext cx="2108450" cy="1042100"/>
            </a:xfrm>
            <a:custGeom>
              <a:avLst/>
              <a:gdLst/>
              <a:ahLst/>
              <a:cxnLst/>
              <a:rect l="l" t="t" r="r" b="b"/>
              <a:pathLst>
                <a:path w="84338" h="41684" extrusionOk="0">
                  <a:moveTo>
                    <a:pt x="1" y="0"/>
                  </a:moveTo>
                  <a:lnTo>
                    <a:pt x="1" y="12117"/>
                  </a:lnTo>
                  <a:cubicBezTo>
                    <a:pt x="1" y="12117"/>
                    <a:pt x="29677" y="18019"/>
                    <a:pt x="44946" y="23646"/>
                  </a:cubicBezTo>
                  <a:cubicBezTo>
                    <a:pt x="60215" y="29255"/>
                    <a:pt x="74402" y="40052"/>
                    <a:pt x="84337" y="41683"/>
                  </a:cubicBezTo>
                  <a:lnTo>
                    <a:pt x="84337" y="33545"/>
                  </a:lnTo>
                  <a:cubicBezTo>
                    <a:pt x="75466" y="32353"/>
                    <a:pt x="53946" y="24508"/>
                    <a:pt x="36862" y="16186"/>
                  </a:cubicBezTo>
                  <a:cubicBezTo>
                    <a:pt x="19779" y="784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1155325" y="2081613"/>
            <a:ext cx="4221300" cy="1940100"/>
          </a:xfrm>
          <a:prstGeom prst="rect">
            <a:avLst/>
          </a:prstGeom>
          <a:noFill/>
          <a:ln>
            <a:noFill/>
          </a:ln>
        </p:spPr>
        <p:txBody>
          <a:bodyPr spcFirstLastPara="1" wrap="square" lIns="91425" tIns="91425" rIns="91425" bIns="91425" anchor="b" anchorCtr="0">
            <a:normAutofit/>
          </a:bodyPr>
          <a:lstStyle>
            <a:lvl1pPr lvl="0" algn="ctr">
              <a:lnSpc>
                <a:spcPct val="8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705075" y="5127536"/>
            <a:ext cx="3121800" cy="545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600">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64468" y="1625801"/>
            <a:ext cx="9963000" cy="288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64468" y="4633192"/>
            <a:ext cx="9963000" cy="19122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gradFill>
          <a:gsLst>
            <a:gs pos="0">
              <a:srgbClr val="ABDEA3"/>
            </a:gs>
            <a:gs pos="100000">
              <a:schemeClr val="dk2"/>
            </a:gs>
          </a:gsLst>
          <a:lin ang="16200038" scaled="0"/>
        </a:gradFill>
        <a:effectLst/>
      </p:bgPr>
    </p:bg>
    <p:spTree>
      <p:nvGrpSpPr>
        <p:cNvPr id="1" name="Shape 66"/>
        <p:cNvGrpSpPr/>
        <p:nvPr/>
      </p:nvGrpSpPr>
      <p:grpSpPr>
        <a:xfrm>
          <a:off x="0" y="0"/>
          <a:ext cx="0" cy="0"/>
          <a:chOff x="0" y="0"/>
          <a:chExt cx="0" cy="0"/>
        </a:xfrm>
      </p:grpSpPr>
      <p:grpSp>
        <p:nvGrpSpPr>
          <p:cNvPr id="67" name="Google Shape;67;p14"/>
          <p:cNvGrpSpPr/>
          <p:nvPr/>
        </p:nvGrpSpPr>
        <p:grpSpPr>
          <a:xfrm rot="-149479" flipH="1">
            <a:off x="222544" y="-3327929"/>
            <a:ext cx="21648098" cy="16834786"/>
            <a:chOff x="5169375" y="-1639650"/>
            <a:chExt cx="2108450" cy="1639650"/>
          </a:xfrm>
        </p:grpSpPr>
        <p:sp>
          <p:nvSpPr>
            <p:cNvPr id="68" name="Google Shape;68;p14"/>
            <p:cNvSpPr/>
            <p:nvPr/>
          </p:nvSpPr>
          <p:spPr>
            <a:xfrm>
              <a:off x="5169375" y="-1248325"/>
              <a:ext cx="2108450" cy="1044850"/>
            </a:xfrm>
            <a:custGeom>
              <a:avLst/>
              <a:gdLst/>
              <a:ahLst/>
              <a:cxnLst/>
              <a:rect l="l" t="t" r="r" b="b"/>
              <a:pathLst>
                <a:path w="84338" h="41794" extrusionOk="0">
                  <a:moveTo>
                    <a:pt x="1" y="1"/>
                  </a:moveTo>
                  <a:lnTo>
                    <a:pt x="1" y="8249"/>
                  </a:lnTo>
                  <a:cubicBezTo>
                    <a:pt x="1" y="8249"/>
                    <a:pt x="19779" y="16095"/>
                    <a:pt x="36862" y="24435"/>
                  </a:cubicBezTo>
                  <a:cubicBezTo>
                    <a:pt x="53946" y="32757"/>
                    <a:pt x="75466" y="40602"/>
                    <a:pt x="84337" y="41794"/>
                  </a:cubicBezTo>
                  <a:lnTo>
                    <a:pt x="84337" y="35726"/>
                  </a:lnTo>
                  <a:cubicBezTo>
                    <a:pt x="84337" y="35726"/>
                    <a:pt x="67492" y="31895"/>
                    <a:pt x="46632" y="24527"/>
                  </a:cubicBezTo>
                  <a:cubicBezTo>
                    <a:pt x="26396" y="1737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169375" y="-1446750"/>
              <a:ext cx="2108450" cy="1091600"/>
            </a:xfrm>
            <a:custGeom>
              <a:avLst/>
              <a:gdLst/>
              <a:ahLst/>
              <a:cxnLst/>
              <a:rect l="l" t="t" r="r" b="b"/>
              <a:pathLst>
                <a:path w="84338" h="43664" extrusionOk="0">
                  <a:moveTo>
                    <a:pt x="1" y="1"/>
                  </a:moveTo>
                  <a:lnTo>
                    <a:pt x="1" y="7938"/>
                  </a:lnTo>
                  <a:cubicBezTo>
                    <a:pt x="1" y="7938"/>
                    <a:pt x="26396" y="25315"/>
                    <a:pt x="46632" y="32464"/>
                  </a:cubicBezTo>
                  <a:cubicBezTo>
                    <a:pt x="67492" y="39832"/>
                    <a:pt x="84337" y="43663"/>
                    <a:pt x="84337" y="43663"/>
                  </a:cubicBezTo>
                  <a:lnTo>
                    <a:pt x="84337" y="37211"/>
                  </a:lnTo>
                  <a:cubicBezTo>
                    <a:pt x="69893" y="36606"/>
                    <a:pt x="55101" y="33600"/>
                    <a:pt x="39978" y="26580"/>
                  </a:cubicBezTo>
                  <a:cubicBezTo>
                    <a:pt x="25168" y="1968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5169375" y="-1639650"/>
              <a:ext cx="2108450" cy="1123200"/>
            </a:xfrm>
            <a:custGeom>
              <a:avLst/>
              <a:gdLst/>
              <a:ahLst/>
              <a:cxnLst/>
              <a:rect l="l" t="t" r="r" b="b"/>
              <a:pathLst>
                <a:path w="84338" h="44928" extrusionOk="0">
                  <a:moveTo>
                    <a:pt x="1" y="0"/>
                  </a:moveTo>
                  <a:lnTo>
                    <a:pt x="1" y="7717"/>
                  </a:lnTo>
                  <a:cubicBezTo>
                    <a:pt x="1" y="7717"/>
                    <a:pt x="25168" y="27404"/>
                    <a:pt x="39978" y="34296"/>
                  </a:cubicBezTo>
                  <a:cubicBezTo>
                    <a:pt x="55101" y="41316"/>
                    <a:pt x="69893" y="44322"/>
                    <a:pt x="84337" y="44927"/>
                  </a:cubicBezTo>
                  <a:lnTo>
                    <a:pt x="84337" y="40986"/>
                  </a:lnTo>
                  <a:cubicBezTo>
                    <a:pt x="84337" y="40986"/>
                    <a:pt x="49858" y="40455"/>
                    <a:pt x="32408" y="26267"/>
                  </a:cubicBezTo>
                  <a:cubicBezTo>
                    <a:pt x="14976" y="1208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5169375" y="-1042100"/>
              <a:ext cx="2108450" cy="1042100"/>
            </a:xfrm>
            <a:custGeom>
              <a:avLst/>
              <a:gdLst/>
              <a:ahLst/>
              <a:cxnLst/>
              <a:rect l="l" t="t" r="r" b="b"/>
              <a:pathLst>
                <a:path w="84338" h="41684" extrusionOk="0">
                  <a:moveTo>
                    <a:pt x="1" y="0"/>
                  </a:moveTo>
                  <a:lnTo>
                    <a:pt x="1" y="12117"/>
                  </a:lnTo>
                  <a:cubicBezTo>
                    <a:pt x="1" y="12117"/>
                    <a:pt x="29677" y="18019"/>
                    <a:pt x="44946" y="23646"/>
                  </a:cubicBezTo>
                  <a:cubicBezTo>
                    <a:pt x="60215" y="29255"/>
                    <a:pt x="74402" y="40052"/>
                    <a:pt x="84337" y="41683"/>
                  </a:cubicBezTo>
                  <a:lnTo>
                    <a:pt x="84337" y="33545"/>
                  </a:lnTo>
                  <a:cubicBezTo>
                    <a:pt x="75466" y="32353"/>
                    <a:pt x="53946" y="24508"/>
                    <a:pt x="36862" y="16186"/>
                  </a:cubicBezTo>
                  <a:cubicBezTo>
                    <a:pt x="19779" y="7846"/>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4"/>
          <p:cNvSpPr/>
          <p:nvPr/>
        </p:nvSpPr>
        <p:spPr>
          <a:xfrm>
            <a:off x="6207416" y="514850"/>
            <a:ext cx="6959842" cy="1507893"/>
          </a:xfrm>
          <a:custGeom>
            <a:avLst/>
            <a:gdLst/>
            <a:ahLst/>
            <a:cxnLst/>
            <a:rect l="l" t="t" r="r" b="b"/>
            <a:pathLst>
              <a:path w="33417" h="7240" extrusionOk="0">
                <a:moveTo>
                  <a:pt x="17917" y="0"/>
                </a:moveTo>
                <a:cubicBezTo>
                  <a:pt x="15867" y="0"/>
                  <a:pt x="15337" y="2638"/>
                  <a:pt x="11915" y="2638"/>
                </a:cubicBezTo>
                <a:cubicBezTo>
                  <a:pt x="7388" y="2638"/>
                  <a:pt x="7223" y="5094"/>
                  <a:pt x="4125" y="5168"/>
                </a:cubicBezTo>
                <a:cubicBezTo>
                  <a:pt x="1027" y="5259"/>
                  <a:pt x="1" y="7239"/>
                  <a:pt x="1" y="7239"/>
                </a:cubicBezTo>
                <a:lnTo>
                  <a:pt x="33417" y="7239"/>
                </a:lnTo>
                <a:cubicBezTo>
                  <a:pt x="33417" y="7239"/>
                  <a:pt x="32757" y="3610"/>
                  <a:pt x="28559" y="3610"/>
                </a:cubicBezTo>
                <a:cubicBezTo>
                  <a:pt x="24966" y="3610"/>
                  <a:pt x="22895" y="2510"/>
                  <a:pt x="20476" y="970"/>
                </a:cubicBezTo>
                <a:cubicBezTo>
                  <a:pt x="19374" y="267"/>
                  <a:pt x="18569" y="0"/>
                  <a:pt x="17917" y="0"/>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3917761" y="1864668"/>
            <a:ext cx="9773395" cy="2341608"/>
          </a:xfrm>
          <a:custGeom>
            <a:avLst/>
            <a:gdLst/>
            <a:ahLst/>
            <a:cxnLst/>
            <a:rect l="l" t="t" r="r" b="b"/>
            <a:pathLst>
              <a:path w="46926" h="11243" extrusionOk="0">
                <a:moveTo>
                  <a:pt x="12429" y="0"/>
                </a:moveTo>
                <a:cubicBezTo>
                  <a:pt x="10954" y="0"/>
                  <a:pt x="9734" y="1076"/>
                  <a:pt x="8854" y="2206"/>
                </a:cubicBezTo>
                <a:cubicBezTo>
                  <a:pt x="7589" y="3874"/>
                  <a:pt x="6031" y="5267"/>
                  <a:pt x="4235" y="6330"/>
                </a:cubicBezTo>
                <a:cubicBezTo>
                  <a:pt x="1" y="8823"/>
                  <a:pt x="349" y="11243"/>
                  <a:pt x="349" y="11243"/>
                </a:cubicBezTo>
                <a:lnTo>
                  <a:pt x="46926" y="11243"/>
                </a:lnTo>
                <a:cubicBezTo>
                  <a:pt x="46926" y="11243"/>
                  <a:pt x="46522" y="10656"/>
                  <a:pt x="42985" y="7320"/>
                </a:cubicBezTo>
                <a:cubicBezTo>
                  <a:pt x="39447" y="3984"/>
                  <a:pt x="28137" y="5671"/>
                  <a:pt x="26176" y="4149"/>
                </a:cubicBezTo>
                <a:cubicBezTo>
                  <a:pt x="24980" y="3226"/>
                  <a:pt x="23981" y="2988"/>
                  <a:pt x="23027" y="2988"/>
                </a:cubicBezTo>
                <a:cubicBezTo>
                  <a:pt x="22010" y="2988"/>
                  <a:pt x="21043" y="3259"/>
                  <a:pt x="19944" y="3259"/>
                </a:cubicBezTo>
                <a:cubicBezTo>
                  <a:pt x="18611" y="3259"/>
                  <a:pt x="17083" y="2862"/>
                  <a:pt x="15031" y="1106"/>
                </a:cubicBezTo>
                <a:cubicBezTo>
                  <a:pt x="14098" y="315"/>
                  <a:pt x="13226" y="0"/>
                  <a:pt x="12429" y="0"/>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5060671" y="5309089"/>
            <a:ext cx="7196440" cy="1237139"/>
          </a:xfrm>
          <a:custGeom>
            <a:avLst/>
            <a:gdLst/>
            <a:ahLst/>
            <a:cxnLst/>
            <a:rect l="l" t="t" r="r" b="b"/>
            <a:pathLst>
              <a:path w="34553" h="5940" extrusionOk="0">
                <a:moveTo>
                  <a:pt x="20988" y="1"/>
                </a:moveTo>
                <a:cubicBezTo>
                  <a:pt x="19440" y="1"/>
                  <a:pt x="17816" y="1102"/>
                  <a:pt x="14921" y="1102"/>
                </a:cubicBezTo>
                <a:cubicBezTo>
                  <a:pt x="10760" y="1102"/>
                  <a:pt x="9844" y="3100"/>
                  <a:pt x="6617" y="3100"/>
                </a:cubicBezTo>
                <a:cubicBezTo>
                  <a:pt x="3391" y="3100"/>
                  <a:pt x="0" y="5923"/>
                  <a:pt x="0" y="5923"/>
                </a:cubicBezTo>
                <a:lnTo>
                  <a:pt x="1833" y="5923"/>
                </a:lnTo>
                <a:cubicBezTo>
                  <a:pt x="1833" y="5923"/>
                  <a:pt x="13622" y="5939"/>
                  <a:pt x="21600" y="5939"/>
                </a:cubicBezTo>
                <a:cubicBezTo>
                  <a:pt x="25589" y="5939"/>
                  <a:pt x="28626" y="5935"/>
                  <a:pt x="28760" y="5923"/>
                </a:cubicBezTo>
                <a:lnTo>
                  <a:pt x="34552" y="5886"/>
                </a:lnTo>
                <a:cubicBezTo>
                  <a:pt x="34552" y="5886"/>
                  <a:pt x="32937" y="4288"/>
                  <a:pt x="30619" y="4288"/>
                </a:cubicBezTo>
                <a:cubicBezTo>
                  <a:pt x="30556" y="4288"/>
                  <a:pt x="30492" y="4289"/>
                  <a:pt x="30428" y="4292"/>
                </a:cubicBezTo>
                <a:cubicBezTo>
                  <a:pt x="30390" y="4293"/>
                  <a:pt x="30351" y="4294"/>
                  <a:pt x="30312" y="4294"/>
                </a:cubicBezTo>
                <a:cubicBezTo>
                  <a:pt x="28515" y="4294"/>
                  <a:pt x="25445" y="2674"/>
                  <a:pt x="23041" y="790"/>
                </a:cubicBezTo>
                <a:cubicBezTo>
                  <a:pt x="22307" y="205"/>
                  <a:pt x="21654" y="1"/>
                  <a:pt x="20988" y="1"/>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a:spLocks noGrp="1"/>
          </p:cNvSpPr>
          <p:nvPr>
            <p:ph type="title"/>
          </p:nvPr>
        </p:nvSpPr>
        <p:spPr>
          <a:xfrm>
            <a:off x="1221350" y="654125"/>
            <a:ext cx="8249100" cy="841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4000"/>
              <a:buNone/>
              <a:defRPr sz="44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6" name="Google Shape;76;p14"/>
          <p:cNvSpPr txBox="1">
            <a:spLocks noGrp="1"/>
          </p:cNvSpPr>
          <p:nvPr>
            <p:ph type="body" idx="1"/>
          </p:nvPr>
        </p:nvSpPr>
        <p:spPr>
          <a:xfrm>
            <a:off x="2154775" y="1693950"/>
            <a:ext cx="6382500" cy="5021400"/>
          </a:xfrm>
          <a:prstGeom prst="rect">
            <a:avLst/>
          </a:prstGeom>
        </p:spPr>
        <p:txBody>
          <a:bodyPr spcFirstLastPara="1" wrap="square" lIns="91425" tIns="91425" rIns="91425" bIns="91425" anchor="ctr" anchorCtr="0">
            <a:normAutofit/>
          </a:bodyPr>
          <a:lstStyle>
            <a:lvl1pPr marL="457200" lvl="0" indent="-304800" rtl="0">
              <a:lnSpc>
                <a:spcPct val="100000"/>
              </a:lnSpc>
              <a:spcBef>
                <a:spcPts val="0"/>
              </a:spcBef>
              <a:spcAft>
                <a:spcPts val="0"/>
              </a:spcAft>
              <a:buClr>
                <a:srgbClr val="FF4B70"/>
              </a:buClr>
              <a:buSzPts val="1200"/>
              <a:buFont typeface="Comfortaa"/>
              <a:buAutoNum type="arabicPeriod"/>
              <a:defRPr sz="1400">
                <a:latin typeface="Montserrat Medium"/>
                <a:ea typeface="Montserrat Medium"/>
                <a:cs typeface="Montserrat Medium"/>
                <a:sym typeface="Montserrat Medium"/>
              </a:defRPr>
            </a:lvl1pPr>
            <a:lvl2pPr marL="914400" lvl="1" indent="-304800" rtl="0">
              <a:spcBef>
                <a:spcPts val="0"/>
              </a:spcBef>
              <a:spcAft>
                <a:spcPts val="0"/>
              </a:spcAft>
              <a:buClr>
                <a:srgbClr val="595959"/>
              </a:buClr>
              <a:buSzPts val="1200"/>
              <a:buFont typeface="Comfortaa"/>
              <a:buAutoNum type="alphaLcPeriod"/>
              <a:defRPr/>
            </a:lvl2pPr>
            <a:lvl3pPr marL="1371600" lvl="2" indent="-304800" rtl="0">
              <a:spcBef>
                <a:spcPts val="0"/>
              </a:spcBef>
              <a:spcAft>
                <a:spcPts val="0"/>
              </a:spcAft>
              <a:buClr>
                <a:srgbClr val="595959"/>
              </a:buClr>
              <a:buSzPts val="1200"/>
              <a:buFont typeface="Comfortaa"/>
              <a:buAutoNum type="romanLcPeriod"/>
              <a:defRPr/>
            </a:lvl3pPr>
            <a:lvl4pPr marL="1828800" lvl="3" indent="-304800" rtl="0">
              <a:spcBef>
                <a:spcPts val="0"/>
              </a:spcBef>
              <a:spcAft>
                <a:spcPts val="0"/>
              </a:spcAft>
              <a:buClr>
                <a:srgbClr val="595959"/>
              </a:buClr>
              <a:buSzPts val="1200"/>
              <a:buFont typeface="Comfortaa"/>
              <a:buAutoNum type="arabicPeriod"/>
              <a:defRPr/>
            </a:lvl4pPr>
            <a:lvl5pPr marL="2286000" lvl="4" indent="-304800" rtl="0">
              <a:spcBef>
                <a:spcPts val="0"/>
              </a:spcBef>
              <a:spcAft>
                <a:spcPts val="0"/>
              </a:spcAft>
              <a:buClr>
                <a:srgbClr val="595959"/>
              </a:buClr>
              <a:buSzPts val="1200"/>
              <a:buFont typeface="Comfortaa"/>
              <a:buAutoNum type="alphaLcPeriod"/>
              <a:defRPr/>
            </a:lvl5pPr>
            <a:lvl6pPr marL="2743200" lvl="5" indent="-304800" rtl="0">
              <a:spcBef>
                <a:spcPts val="0"/>
              </a:spcBef>
              <a:spcAft>
                <a:spcPts val="0"/>
              </a:spcAft>
              <a:buClr>
                <a:srgbClr val="595959"/>
              </a:buClr>
              <a:buSzPts val="1200"/>
              <a:buFont typeface="Comfortaa"/>
              <a:buAutoNum type="romanLcPeriod"/>
              <a:defRPr/>
            </a:lvl6pPr>
            <a:lvl7pPr marL="3200400" lvl="6" indent="-304800" rtl="0">
              <a:spcBef>
                <a:spcPts val="0"/>
              </a:spcBef>
              <a:spcAft>
                <a:spcPts val="0"/>
              </a:spcAft>
              <a:buClr>
                <a:srgbClr val="595959"/>
              </a:buClr>
              <a:buSzPts val="1200"/>
              <a:buFont typeface="Comfortaa"/>
              <a:buAutoNum type="arabicPeriod"/>
              <a:defRPr/>
            </a:lvl7pPr>
            <a:lvl8pPr marL="3657600" lvl="7" indent="-304800" rtl="0">
              <a:spcBef>
                <a:spcPts val="0"/>
              </a:spcBef>
              <a:spcAft>
                <a:spcPts val="0"/>
              </a:spcAft>
              <a:buClr>
                <a:srgbClr val="595959"/>
              </a:buClr>
              <a:buSzPts val="1200"/>
              <a:buFont typeface="Comfortaa"/>
              <a:buAutoNum type="alphaLcPeriod"/>
              <a:defRPr/>
            </a:lvl8pPr>
            <a:lvl9pPr marL="4114800" lvl="8" indent="-304800" rtl="0">
              <a:spcBef>
                <a:spcPts val="0"/>
              </a:spcBef>
              <a:spcAft>
                <a:spcPts val="0"/>
              </a:spcAft>
              <a:buClr>
                <a:srgbClr val="595959"/>
              </a:buClr>
              <a:buSzPts val="1200"/>
              <a:buFont typeface="Comfortaa"/>
              <a:buAutoNum type="romanLcPerio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1225827" y="476000"/>
            <a:ext cx="8240400" cy="7089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Font typeface="Arial"/>
              <a:buNone/>
              <a:defRPr>
                <a:latin typeface="Arial"/>
                <a:ea typeface="Arial"/>
                <a:cs typeface="Arial"/>
                <a:sym typeface="Arial"/>
              </a:defRPr>
            </a:lvl1pPr>
            <a:lvl2pPr lvl="1" rtl="0">
              <a:spcBef>
                <a:spcPts val="0"/>
              </a:spcBef>
              <a:spcAft>
                <a:spcPts val="0"/>
              </a:spcAft>
              <a:buSzPts val="4000"/>
              <a:buFont typeface="Arial"/>
              <a:buNone/>
              <a:defRPr>
                <a:latin typeface="Arial"/>
                <a:ea typeface="Arial"/>
                <a:cs typeface="Arial"/>
                <a:sym typeface="Arial"/>
              </a:defRPr>
            </a:lvl2pPr>
            <a:lvl3pPr lvl="2" rtl="0">
              <a:spcBef>
                <a:spcPts val="0"/>
              </a:spcBef>
              <a:spcAft>
                <a:spcPts val="0"/>
              </a:spcAft>
              <a:buSzPts val="4000"/>
              <a:buFont typeface="Arial"/>
              <a:buNone/>
              <a:defRPr>
                <a:latin typeface="Arial"/>
                <a:ea typeface="Arial"/>
                <a:cs typeface="Arial"/>
                <a:sym typeface="Arial"/>
              </a:defRPr>
            </a:lvl3pPr>
            <a:lvl4pPr lvl="3" rtl="0">
              <a:spcBef>
                <a:spcPts val="0"/>
              </a:spcBef>
              <a:spcAft>
                <a:spcPts val="0"/>
              </a:spcAft>
              <a:buSzPts val="4000"/>
              <a:buFont typeface="Arial"/>
              <a:buNone/>
              <a:defRPr>
                <a:latin typeface="Arial"/>
                <a:ea typeface="Arial"/>
                <a:cs typeface="Arial"/>
                <a:sym typeface="Arial"/>
              </a:defRPr>
            </a:lvl4pPr>
            <a:lvl5pPr lvl="4" rtl="0">
              <a:spcBef>
                <a:spcPts val="0"/>
              </a:spcBef>
              <a:spcAft>
                <a:spcPts val="0"/>
              </a:spcAft>
              <a:buSzPts val="4000"/>
              <a:buFont typeface="Arial"/>
              <a:buNone/>
              <a:defRPr>
                <a:latin typeface="Arial"/>
                <a:ea typeface="Arial"/>
                <a:cs typeface="Arial"/>
                <a:sym typeface="Arial"/>
              </a:defRPr>
            </a:lvl5pPr>
            <a:lvl6pPr lvl="5" rtl="0">
              <a:spcBef>
                <a:spcPts val="0"/>
              </a:spcBef>
              <a:spcAft>
                <a:spcPts val="0"/>
              </a:spcAft>
              <a:buSzPts val="4000"/>
              <a:buFont typeface="Arial"/>
              <a:buNone/>
              <a:defRPr>
                <a:latin typeface="Arial"/>
                <a:ea typeface="Arial"/>
                <a:cs typeface="Arial"/>
                <a:sym typeface="Arial"/>
              </a:defRPr>
            </a:lvl6pPr>
            <a:lvl7pPr lvl="6" rtl="0">
              <a:spcBef>
                <a:spcPts val="0"/>
              </a:spcBef>
              <a:spcAft>
                <a:spcPts val="0"/>
              </a:spcAft>
              <a:buSzPts val="4000"/>
              <a:buFont typeface="Arial"/>
              <a:buNone/>
              <a:defRPr>
                <a:latin typeface="Arial"/>
                <a:ea typeface="Arial"/>
                <a:cs typeface="Arial"/>
                <a:sym typeface="Arial"/>
              </a:defRPr>
            </a:lvl7pPr>
            <a:lvl8pPr lvl="7" rtl="0">
              <a:spcBef>
                <a:spcPts val="0"/>
              </a:spcBef>
              <a:spcAft>
                <a:spcPts val="0"/>
              </a:spcAft>
              <a:buSzPts val="4000"/>
              <a:buFont typeface="Arial"/>
              <a:buNone/>
              <a:defRPr>
                <a:latin typeface="Arial"/>
                <a:ea typeface="Arial"/>
                <a:cs typeface="Arial"/>
                <a:sym typeface="Arial"/>
              </a:defRPr>
            </a:lvl8pPr>
            <a:lvl9pPr lvl="8" rtl="0">
              <a:spcBef>
                <a:spcPts val="0"/>
              </a:spcBef>
              <a:spcAft>
                <a:spcPts val="0"/>
              </a:spcAft>
              <a:buSzPts val="40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64468" y="3161354"/>
            <a:ext cx="9963000" cy="12375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rgbClr val="FFAEAE"/>
            </a:gs>
            <a:gs pos="100000">
              <a:srgbClr val="FF6C6C"/>
            </a:gs>
          </a:gsLst>
          <a:lin ang="16200038" scaled="0"/>
        </a:gradFill>
        <a:effectLst/>
      </p:bgPr>
    </p:bg>
    <p:spTree>
      <p:nvGrpSpPr>
        <p:cNvPr id="1" name="Shape 21"/>
        <p:cNvGrpSpPr/>
        <p:nvPr/>
      </p:nvGrpSpPr>
      <p:grpSpPr>
        <a:xfrm>
          <a:off x="0" y="0"/>
          <a:ext cx="0" cy="0"/>
          <a:chOff x="0" y="0"/>
          <a:chExt cx="0" cy="0"/>
        </a:xfrm>
      </p:grpSpPr>
      <p:grpSp>
        <p:nvGrpSpPr>
          <p:cNvPr id="22" name="Google Shape;22;p4"/>
          <p:cNvGrpSpPr/>
          <p:nvPr/>
        </p:nvGrpSpPr>
        <p:grpSpPr>
          <a:xfrm rot="149479">
            <a:off x="-11133404" y="-3327929"/>
            <a:ext cx="21648098" cy="16834786"/>
            <a:chOff x="5169375" y="-1639650"/>
            <a:chExt cx="2108450" cy="1639650"/>
          </a:xfrm>
        </p:grpSpPr>
        <p:sp>
          <p:nvSpPr>
            <p:cNvPr id="23" name="Google Shape;23;p4"/>
            <p:cNvSpPr/>
            <p:nvPr/>
          </p:nvSpPr>
          <p:spPr>
            <a:xfrm>
              <a:off x="5169375" y="-1248325"/>
              <a:ext cx="2108450" cy="1044850"/>
            </a:xfrm>
            <a:custGeom>
              <a:avLst/>
              <a:gdLst/>
              <a:ahLst/>
              <a:cxnLst/>
              <a:rect l="l" t="t" r="r" b="b"/>
              <a:pathLst>
                <a:path w="84338" h="41794" extrusionOk="0">
                  <a:moveTo>
                    <a:pt x="1" y="1"/>
                  </a:moveTo>
                  <a:lnTo>
                    <a:pt x="1" y="8249"/>
                  </a:lnTo>
                  <a:cubicBezTo>
                    <a:pt x="1" y="8249"/>
                    <a:pt x="19779" y="16095"/>
                    <a:pt x="36862" y="24435"/>
                  </a:cubicBezTo>
                  <a:cubicBezTo>
                    <a:pt x="53946" y="32757"/>
                    <a:pt x="75466" y="40602"/>
                    <a:pt x="84337" y="41794"/>
                  </a:cubicBezTo>
                  <a:lnTo>
                    <a:pt x="84337" y="35726"/>
                  </a:lnTo>
                  <a:cubicBezTo>
                    <a:pt x="84337" y="35726"/>
                    <a:pt x="67492" y="31895"/>
                    <a:pt x="46632" y="24527"/>
                  </a:cubicBezTo>
                  <a:cubicBezTo>
                    <a:pt x="26396" y="1737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5169375" y="-1446750"/>
              <a:ext cx="2108450" cy="1091600"/>
            </a:xfrm>
            <a:custGeom>
              <a:avLst/>
              <a:gdLst/>
              <a:ahLst/>
              <a:cxnLst/>
              <a:rect l="l" t="t" r="r" b="b"/>
              <a:pathLst>
                <a:path w="84338" h="43664" extrusionOk="0">
                  <a:moveTo>
                    <a:pt x="1" y="1"/>
                  </a:moveTo>
                  <a:lnTo>
                    <a:pt x="1" y="7938"/>
                  </a:lnTo>
                  <a:cubicBezTo>
                    <a:pt x="1" y="7938"/>
                    <a:pt x="26396" y="25315"/>
                    <a:pt x="46632" y="32464"/>
                  </a:cubicBezTo>
                  <a:cubicBezTo>
                    <a:pt x="67492" y="39832"/>
                    <a:pt x="84337" y="43663"/>
                    <a:pt x="84337" y="43663"/>
                  </a:cubicBezTo>
                  <a:lnTo>
                    <a:pt x="84337" y="37211"/>
                  </a:lnTo>
                  <a:cubicBezTo>
                    <a:pt x="69893" y="36606"/>
                    <a:pt x="55101" y="33600"/>
                    <a:pt x="39978" y="26580"/>
                  </a:cubicBezTo>
                  <a:cubicBezTo>
                    <a:pt x="25168" y="1968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5169375" y="-1639650"/>
              <a:ext cx="2108450" cy="1123200"/>
            </a:xfrm>
            <a:custGeom>
              <a:avLst/>
              <a:gdLst/>
              <a:ahLst/>
              <a:cxnLst/>
              <a:rect l="l" t="t" r="r" b="b"/>
              <a:pathLst>
                <a:path w="84338" h="44928" extrusionOk="0">
                  <a:moveTo>
                    <a:pt x="1" y="0"/>
                  </a:moveTo>
                  <a:lnTo>
                    <a:pt x="1" y="7717"/>
                  </a:lnTo>
                  <a:cubicBezTo>
                    <a:pt x="1" y="7717"/>
                    <a:pt x="25168" y="27404"/>
                    <a:pt x="39978" y="34296"/>
                  </a:cubicBezTo>
                  <a:cubicBezTo>
                    <a:pt x="55101" y="41316"/>
                    <a:pt x="69893" y="44322"/>
                    <a:pt x="84337" y="44927"/>
                  </a:cubicBezTo>
                  <a:lnTo>
                    <a:pt x="84337" y="40986"/>
                  </a:lnTo>
                  <a:cubicBezTo>
                    <a:pt x="84337" y="40986"/>
                    <a:pt x="49858" y="40455"/>
                    <a:pt x="32408" y="26267"/>
                  </a:cubicBezTo>
                  <a:cubicBezTo>
                    <a:pt x="14976" y="1208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5169375" y="-1042100"/>
              <a:ext cx="2108450" cy="1042100"/>
            </a:xfrm>
            <a:custGeom>
              <a:avLst/>
              <a:gdLst/>
              <a:ahLst/>
              <a:cxnLst/>
              <a:rect l="l" t="t" r="r" b="b"/>
              <a:pathLst>
                <a:path w="84338" h="41684" extrusionOk="0">
                  <a:moveTo>
                    <a:pt x="1" y="0"/>
                  </a:moveTo>
                  <a:lnTo>
                    <a:pt x="1" y="12117"/>
                  </a:lnTo>
                  <a:cubicBezTo>
                    <a:pt x="1" y="12117"/>
                    <a:pt x="29677" y="18019"/>
                    <a:pt x="44946" y="23646"/>
                  </a:cubicBezTo>
                  <a:cubicBezTo>
                    <a:pt x="60215" y="29255"/>
                    <a:pt x="74402" y="40052"/>
                    <a:pt x="84337" y="41683"/>
                  </a:cubicBezTo>
                  <a:lnTo>
                    <a:pt x="84337" y="33545"/>
                  </a:lnTo>
                  <a:cubicBezTo>
                    <a:pt x="75466" y="32353"/>
                    <a:pt x="53946" y="24508"/>
                    <a:pt x="36862" y="16186"/>
                  </a:cubicBezTo>
                  <a:cubicBezTo>
                    <a:pt x="19779" y="784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4"/>
          <p:cNvSpPr/>
          <p:nvPr/>
        </p:nvSpPr>
        <p:spPr>
          <a:xfrm flipH="1">
            <a:off x="-2430020" y="514850"/>
            <a:ext cx="6959842" cy="1507893"/>
          </a:xfrm>
          <a:custGeom>
            <a:avLst/>
            <a:gdLst/>
            <a:ahLst/>
            <a:cxnLst/>
            <a:rect l="l" t="t" r="r" b="b"/>
            <a:pathLst>
              <a:path w="33417" h="7240" extrusionOk="0">
                <a:moveTo>
                  <a:pt x="17917" y="0"/>
                </a:moveTo>
                <a:cubicBezTo>
                  <a:pt x="15867" y="0"/>
                  <a:pt x="15337" y="2638"/>
                  <a:pt x="11915" y="2638"/>
                </a:cubicBezTo>
                <a:cubicBezTo>
                  <a:pt x="7388" y="2638"/>
                  <a:pt x="7223" y="5094"/>
                  <a:pt x="4125" y="5168"/>
                </a:cubicBezTo>
                <a:cubicBezTo>
                  <a:pt x="1027" y="5259"/>
                  <a:pt x="1" y="7239"/>
                  <a:pt x="1" y="7239"/>
                </a:cubicBezTo>
                <a:lnTo>
                  <a:pt x="33417" y="7239"/>
                </a:lnTo>
                <a:cubicBezTo>
                  <a:pt x="33417" y="7239"/>
                  <a:pt x="32757" y="3610"/>
                  <a:pt x="28559" y="3610"/>
                </a:cubicBezTo>
                <a:cubicBezTo>
                  <a:pt x="24966" y="3610"/>
                  <a:pt x="22895" y="2510"/>
                  <a:pt x="20476" y="970"/>
                </a:cubicBezTo>
                <a:cubicBezTo>
                  <a:pt x="19374" y="267"/>
                  <a:pt x="18569" y="0"/>
                  <a:pt x="17917" y="0"/>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4881604" y="1864668"/>
            <a:ext cx="9773395" cy="2341608"/>
          </a:xfrm>
          <a:custGeom>
            <a:avLst/>
            <a:gdLst/>
            <a:ahLst/>
            <a:cxnLst/>
            <a:rect l="l" t="t" r="r" b="b"/>
            <a:pathLst>
              <a:path w="46926" h="11243" extrusionOk="0">
                <a:moveTo>
                  <a:pt x="12429" y="0"/>
                </a:moveTo>
                <a:cubicBezTo>
                  <a:pt x="10954" y="0"/>
                  <a:pt x="9734" y="1076"/>
                  <a:pt x="8854" y="2206"/>
                </a:cubicBezTo>
                <a:cubicBezTo>
                  <a:pt x="7589" y="3874"/>
                  <a:pt x="6031" y="5267"/>
                  <a:pt x="4235" y="6330"/>
                </a:cubicBezTo>
                <a:cubicBezTo>
                  <a:pt x="1" y="8823"/>
                  <a:pt x="349" y="11243"/>
                  <a:pt x="349" y="11243"/>
                </a:cubicBezTo>
                <a:lnTo>
                  <a:pt x="46926" y="11243"/>
                </a:lnTo>
                <a:cubicBezTo>
                  <a:pt x="46926" y="11243"/>
                  <a:pt x="46522" y="10656"/>
                  <a:pt x="42985" y="7320"/>
                </a:cubicBezTo>
                <a:cubicBezTo>
                  <a:pt x="39447" y="3984"/>
                  <a:pt x="28137" y="5671"/>
                  <a:pt x="26176" y="4149"/>
                </a:cubicBezTo>
                <a:cubicBezTo>
                  <a:pt x="24980" y="3226"/>
                  <a:pt x="23981" y="2988"/>
                  <a:pt x="23027" y="2988"/>
                </a:cubicBezTo>
                <a:cubicBezTo>
                  <a:pt x="22010" y="2988"/>
                  <a:pt x="21043" y="3259"/>
                  <a:pt x="19944" y="3259"/>
                </a:cubicBezTo>
                <a:cubicBezTo>
                  <a:pt x="18611" y="3259"/>
                  <a:pt x="17083" y="2862"/>
                  <a:pt x="15031" y="1106"/>
                </a:cubicBezTo>
                <a:cubicBezTo>
                  <a:pt x="14098" y="315"/>
                  <a:pt x="13226" y="0"/>
                  <a:pt x="12429" y="0"/>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1519873" y="5309089"/>
            <a:ext cx="7196440" cy="1237139"/>
          </a:xfrm>
          <a:custGeom>
            <a:avLst/>
            <a:gdLst/>
            <a:ahLst/>
            <a:cxnLst/>
            <a:rect l="l" t="t" r="r" b="b"/>
            <a:pathLst>
              <a:path w="34553" h="5940" extrusionOk="0">
                <a:moveTo>
                  <a:pt x="20988" y="1"/>
                </a:moveTo>
                <a:cubicBezTo>
                  <a:pt x="19440" y="1"/>
                  <a:pt x="17816" y="1102"/>
                  <a:pt x="14921" y="1102"/>
                </a:cubicBezTo>
                <a:cubicBezTo>
                  <a:pt x="10760" y="1102"/>
                  <a:pt x="9844" y="3100"/>
                  <a:pt x="6617" y="3100"/>
                </a:cubicBezTo>
                <a:cubicBezTo>
                  <a:pt x="3391" y="3100"/>
                  <a:pt x="0" y="5923"/>
                  <a:pt x="0" y="5923"/>
                </a:cubicBezTo>
                <a:lnTo>
                  <a:pt x="1833" y="5923"/>
                </a:lnTo>
                <a:cubicBezTo>
                  <a:pt x="1833" y="5923"/>
                  <a:pt x="13622" y="5939"/>
                  <a:pt x="21600" y="5939"/>
                </a:cubicBezTo>
                <a:cubicBezTo>
                  <a:pt x="25589" y="5939"/>
                  <a:pt x="28626" y="5935"/>
                  <a:pt x="28760" y="5923"/>
                </a:cubicBezTo>
                <a:lnTo>
                  <a:pt x="34552" y="5886"/>
                </a:lnTo>
                <a:cubicBezTo>
                  <a:pt x="34552" y="5886"/>
                  <a:pt x="32937" y="4288"/>
                  <a:pt x="30619" y="4288"/>
                </a:cubicBezTo>
                <a:cubicBezTo>
                  <a:pt x="30556" y="4288"/>
                  <a:pt x="30492" y="4289"/>
                  <a:pt x="30428" y="4292"/>
                </a:cubicBezTo>
                <a:cubicBezTo>
                  <a:pt x="30390" y="4293"/>
                  <a:pt x="30351" y="4294"/>
                  <a:pt x="30312" y="4294"/>
                </a:cubicBezTo>
                <a:cubicBezTo>
                  <a:pt x="28515" y="4294"/>
                  <a:pt x="25445" y="2674"/>
                  <a:pt x="23041" y="790"/>
                </a:cubicBezTo>
                <a:cubicBezTo>
                  <a:pt x="22307" y="205"/>
                  <a:pt x="21654" y="1"/>
                  <a:pt x="20988" y="1"/>
                </a:cubicBezTo>
                <a:close/>
              </a:path>
            </a:pathLst>
          </a:custGeom>
          <a:solidFill>
            <a:srgbClr val="FCFCF0">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body" idx="1"/>
          </p:nvPr>
        </p:nvSpPr>
        <p:spPr>
          <a:xfrm>
            <a:off x="1221500" y="1693950"/>
            <a:ext cx="8249100" cy="5021400"/>
          </a:xfrm>
          <a:prstGeom prst="rect">
            <a:avLst/>
          </a:prstGeom>
        </p:spPr>
        <p:txBody>
          <a:bodyPr spcFirstLastPara="1" wrap="square" lIns="91425" tIns="91425" rIns="91425" bIns="91425" anchor="ctr" anchorCtr="0">
            <a:normAutofit/>
          </a:bodyPr>
          <a:lstStyle>
            <a:lvl1pPr marL="457200" lvl="0" indent="-317500" rtl="0">
              <a:lnSpc>
                <a:spcPct val="95000"/>
              </a:lnSpc>
              <a:spcBef>
                <a:spcPts val="0"/>
              </a:spcBef>
              <a:spcAft>
                <a:spcPts val="0"/>
              </a:spcAft>
              <a:buSzPts val="1400"/>
              <a:buAutoNum type="arabicPeriod"/>
              <a:defRPr sz="1330"/>
            </a:lvl1pPr>
            <a:lvl2pPr marL="914400" lvl="1" indent="-325755" rtl="0">
              <a:spcBef>
                <a:spcPts val="0"/>
              </a:spcBef>
              <a:spcAft>
                <a:spcPts val="0"/>
              </a:spcAft>
              <a:buSzPts val="1530"/>
              <a:buAutoNum type="alphaLcPeriod"/>
              <a:defRPr/>
            </a:lvl2pPr>
            <a:lvl3pPr marL="1371600" lvl="2" indent="-325755" rtl="0">
              <a:spcBef>
                <a:spcPts val="0"/>
              </a:spcBef>
              <a:spcAft>
                <a:spcPts val="0"/>
              </a:spcAft>
              <a:buSzPts val="1530"/>
              <a:buAutoNum type="romanLcPeriod"/>
              <a:defRPr/>
            </a:lvl3pPr>
            <a:lvl4pPr marL="1828800" lvl="3" indent="-325755" rtl="0">
              <a:spcBef>
                <a:spcPts val="0"/>
              </a:spcBef>
              <a:spcAft>
                <a:spcPts val="0"/>
              </a:spcAft>
              <a:buSzPts val="1530"/>
              <a:buAutoNum type="arabicPeriod"/>
              <a:defRPr/>
            </a:lvl4pPr>
            <a:lvl5pPr marL="2286000" lvl="4" indent="-325754" rtl="0">
              <a:spcBef>
                <a:spcPts val="0"/>
              </a:spcBef>
              <a:spcAft>
                <a:spcPts val="0"/>
              </a:spcAft>
              <a:buSzPts val="1530"/>
              <a:buAutoNum type="alphaLcPeriod"/>
              <a:defRPr/>
            </a:lvl5pPr>
            <a:lvl6pPr marL="2743200" lvl="5" indent="-325754" rtl="0">
              <a:spcBef>
                <a:spcPts val="0"/>
              </a:spcBef>
              <a:spcAft>
                <a:spcPts val="0"/>
              </a:spcAft>
              <a:buSzPts val="1530"/>
              <a:buAutoNum type="romanLcPeriod"/>
              <a:defRPr/>
            </a:lvl6pPr>
            <a:lvl7pPr marL="3200400" lvl="6" indent="-325754" rtl="0">
              <a:spcBef>
                <a:spcPts val="0"/>
              </a:spcBef>
              <a:spcAft>
                <a:spcPts val="0"/>
              </a:spcAft>
              <a:buSzPts val="1530"/>
              <a:buAutoNum type="arabicPeriod"/>
              <a:defRPr/>
            </a:lvl7pPr>
            <a:lvl8pPr marL="3657600" lvl="7" indent="-325754" rtl="0">
              <a:spcBef>
                <a:spcPts val="0"/>
              </a:spcBef>
              <a:spcAft>
                <a:spcPts val="0"/>
              </a:spcAft>
              <a:buSzPts val="1530"/>
              <a:buAutoNum type="alphaLcPeriod"/>
              <a:defRPr/>
            </a:lvl8pPr>
            <a:lvl9pPr marL="4114800" lvl="8" indent="-325754" rtl="0">
              <a:spcBef>
                <a:spcPts val="0"/>
              </a:spcBef>
              <a:spcAft>
                <a:spcPts val="0"/>
              </a:spcAft>
              <a:buSzPts val="1530"/>
              <a:buAutoNum type="romanLcPeriod"/>
              <a:defRPr/>
            </a:lvl9pPr>
          </a:lstStyle>
          <a:p>
            <a:endParaRPr/>
          </a:p>
        </p:txBody>
      </p:sp>
      <p:sp>
        <p:nvSpPr>
          <p:cNvPr id="31" name="Google Shape;31;p4"/>
          <p:cNvSpPr txBox="1">
            <a:spLocks noGrp="1"/>
          </p:cNvSpPr>
          <p:nvPr>
            <p:ph type="title"/>
          </p:nvPr>
        </p:nvSpPr>
        <p:spPr>
          <a:xfrm>
            <a:off x="1221450" y="806525"/>
            <a:ext cx="8249100" cy="841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4000"/>
              <a:buNone/>
              <a:defRPr sz="44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8075" y="654122"/>
            <a:ext cx="9235800" cy="8415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4" name="Google Shape;34;p5"/>
          <p:cNvSpPr txBox="1">
            <a:spLocks noGrp="1"/>
          </p:cNvSpPr>
          <p:nvPr>
            <p:ph type="body" idx="1"/>
          </p:nvPr>
        </p:nvSpPr>
        <p:spPr>
          <a:xfrm>
            <a:off x="364468" y="1693927"/>
            <a:ext cx="4677000" cy="5021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5650483" y="1693927"/>
            <a:ext cx="4677000" cy="5021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8075" y="654122"/>
            <a:ext cx="9235800" cy="8415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468" y="816630"/>
            <a:ext cx="3283500" cy="1110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64468" y="2042457"/>
            <a:ext cx="3283500" cy="4673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573245" y="661638"/>
            <a:ext cx="7445700" cy="6012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10447" y="1812541"/>
            <a:ext cx="4729800" cy="217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310447" y="4120005"/>
            <a:ext cx="4729800" cy="1815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5775715" y="1064257"/>
            <a:ext cx="4486500" cy="543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64468" y="6218168"/>
            <a:ext cx="7014300" cy="889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8075" y="654122"/>
            <a:ext cx="9235800" cy="841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1pPr>
            <a:lvl2pPr lvl="1">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2pPr>
            <a:lvl3pPr lvl="2">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3pPr>
            <a:lvl4pPr lvl="3">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4pPr>
            <a:lvl5pPr lvl="4">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5pPr>
            <a:lvl6pPr lvl="5">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6pPr>
            <a:lvl7pPr lvl="6">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7pPr>
            <a:lvl8pPr lvl="7">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8pPr>
            <a:lvl9pPr lvl="8">
              <a:spcBef>
                <a:spcPts val="0"/>
              </a:spcBef>
              <a:spcAft>
                <a:spcPts val="0"/>
              </a:spcAft>
              <a:buClr>
                <a:schemeClr val="accent3"/>
              </a:buClr>
              <a:buSzPts val="4000"/>
              <a:buFont typeface="Londrina Solid"/>
              <a:buNone/>
              <a:defRPr sz="4000">
                <a:solidFill>
                  <a:schemeClr val="accent3"/>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28075" y="1693941"/>
            <a:ext cx="9235800" cy="5021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1pPr>
            <a:lvl2pPr marL="914400" lvl="1"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2pPr>
            <a:lvl3pPr marL="1371600" lvl="2"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3pPr>
            <a:lvl4pPr marL="1828800" lvl="3"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4pPr>
            <a:lvl5pPr marL="2286000" lvl="4"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5pPr>
            <a:lvl6pPr marL="2743200" lvl="5"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6pPr>
            <a:lvl7pPr marL="3200400" lvl="6"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7pPr>
            <a:lvl8pPr marL="3657600" lvl="7"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8pPr>
            <a:lvl9pPr marL="4114800" lvl="8" indent="-342900">
              <a:lnSpc>
                <a:spcPct val="115000"/>
              </a:lnSpc>
              <a:spcBef>
                <a:spcPts val="0"/>
              </a:spcBef>
              <a:spcAft>
                <a:spcPts val="0"/>
              </a:spcAft>
              <a:buClr>
                <a:schemeClr val="accent3"/>
              </a:buClr>
              <a:buSzPts val="1800"/>
              <a:buFont typeface="Montserrat"/>
              <a:buChar char="■"/>
              <a:defRPr sz="1800">
                <a:solidFill>
                  <a:schemeClr val="accent3"/>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cwatkins@langafel.kent.sch.uk" TargetMode="External"/><Relationship Id="rId2" Type="http://schemas.openxmlformats.org/officeDocument/2006/relationships/hyperlink" Target="mailto:wellis@langafel.kent.sch.uk" TargetMode="External"/><Relationship Id="rId1" Type="http://schemas.openxmlformats.org/officeDocument/2006/relationships/slideLayout" Target="../slideLayouts/slideLayout1.xml"/><Relationship Id="rId5" Type="http://schemas.openxmlformats.org/officeDocument/2006/relationships/hyperlink" Target="mailto:scarter@langafel.kent.sch.uk" TargetMode="External"/><Relationship Id="rId4" Type="http://schemas.openxmlformats.org/officeDocument/2006/relationships/hyperlink" Target="mailto:Jkeene@Langafel.kent.sch.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langafel.kent.sch.uk/school-unifor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langafel.kent.sch.uk/school-unifo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25"/>
          <p:cNvGrpSpPr/>
          <p:nvPr/>
        </p:nvGrpSpPr>
        <p:grpSpPr>
          <a:xfrm>
            <a:off x="1412102" y="4746733"/>
            <a:ext cx="4439293" cy="1281904"/>
            <a:chOff x="1098025" y="1896105"/>
            <a:chExt cx="1427793" cy="1025770"/>
          </a:xfrm>
        </p:grpSpPr>
        <p:sp>
          <p:nvSpPr>
            <p:cNvPr id="129" name="Google Shape;129;p25"/>
            <p:cNvSpPr/>
            <p:nvPr/>
          </p:nvSpPr>
          <p:spPr>
            <a:xfrm>
              <a:off x="1478662" y="2221550"/>
              <a:ext cx="414000" cy="414000"/>
            </a:xfrm>
            <a:prstGeom prst="ellipse">
              <a:avLst/>
            </a:prstGeom>
            <a:solidFill>
              <a:srgbClr val="E54338"/>
            </a:solidFill>
            <a:ln w="9525" cap="flat" cmpd="sng">
              <a:solidFill>
                <a:srgbClr val="FE55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5"/>
            <p:cNvSpPr/>
            <p:nvPr/>
          </p:nvSpPr>
          <p:spPr>
            <a:xfrm rot="10800000" flipH="1">
              <a:off x="1098025" y="1896105"/>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5"/>
          <p:cNvGrpSpPr/>
          <p:nvPr/>
        </p:nvGrpSpPr>
        <p:grpSpPr>
          <a:xfrm flipH="1">
            <a:off x="5230637" y="-730800"/>
            <a:ext cx="3252001" cy="4649073"/>
            <a:chOff x="-524877" y="-2777289"/>
            <a:chExt cx="1370302" cy="1958989"/>
          </a:xfrm>
        </p:grpSpPr>
        <p:sp>
          <p:nvSpPr>
            <p:cNvPr id="132" name="Google Shape;132;p25"/>
            <p:cNvSpPr/>
            <p:nvPr/>
          </p:nvSpPr>
          <p:spPr>
            <a:xfrm>
              <a:off x="289831" y="-1580225"/>
              <a:ext cx="248150" cy="240000"/>
            </a:xfrm>
            <a:custGeom>
              <a:avLst/>
              <a:gdLst/>
              <a:ahLst/>
              <a:cxnLst/>
              <a:rect l="l" t="t" r="r" b="b"/>
              <a:pathLst>
                <a:path w="9926" h="9600" extrusionOk="0">
                  <a:moveTo>
                    <a:pt x="2331" y="0"/>
                  </a:moveTo>
                  <a:lnTo>
                    <a:pt x="2331" y="3760"/>
                  </a:lnTo>
                  <a:lnTo>
                    <a:pt x="0" y="5915"/>
                  </a:lnTo>
                  <a:lnTo>
                    <a:pt x="3234" y="6767"/>
                  </a:lnTo>
                  <a:lnTo>
                    <a:pt x="4311" y="9599"/>
                  </a:lnTo>
                  <a:lnTo>
                    <a:pt x="6467" y="6918"/>
                  </a:lnTo>
                  <a:lnTo>
                    <a:pt x="9925" y="6767"/>
                  </a:lnTo>
                  <a:lnTo>
                    <a:pt x="7645" y="3860"/>
                  </a:lnTo>
                  <a:lnTo>
                    <a:pt x="8622" y="527"/>
                  </a:lnTo>
                  <a:lnTo>
                    <a:pt x="8622" y="527"/>
                  </a:lnTo>
                  <a:lnTo>
                    <a:pt x="5213" y="2005"/>
                  </a:lnTo>
                  <a:lnTo>
                    <a:pt x="23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5"/>
            <p:cNvSpPr/>
            <p:nvPr/>
          </p:nvSpPr>
          <p:spPr>
            <a:xfrm>
              <a:off x="398856" y="-2514033"/>
              <a:ext cx="15675" cy="979201"/>
            </a:xfrm>
            <a:custGeom>
              <a:avLst/>
              <a:gdLst/>
              <a:ahLst/>
              <a:cxnLst/>
              <a:rect l="l" t="t" r="r" b="b"/>
              <a:pathLst>
                <a:path w="627" h="34488" extrusionOk="0">
                  <a:moveTo>
                    <a:pt x="0" y="1"/>
                  </a:moveTo>
                  <a:lnTo>
                    <a:pt x="0" y="34487"/>
                  </a:lnTo>
                  <a:lnTo>
                    <a:pt x="627" y="34487"/>
                  </a:lnTo>
                  <a:lnTo>
                    <a:pt x="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5"/>
            <p:cNvSpPr/>
            <p:nvPr/>
          </p:nvSpPr>
          <p:spPr>
            <a:xfrm>
              <a:off x="244706" y="-1869700"/>
              <a:ext cx="166075" cy="160425"/>
            </a:xfrm>
            <a:custGeom>
              <a:avLst/>
              <a:gdLst/>
              <a:ahLst/>
              <a:cxnLst/>
              <a:rect l="l" t="t" r="r" b="b"/>
              <a:pathLst>
                <a:path w="6643" h="6417" extrusionOk="0">
                  <a:moveTo>
                    <a:pt x="1555" y="0"/>
                  </a:moveTo>
                  <a:lnTo>
                    <a:pt x="1555" y="2507"/>
                  </a:lnTo>
                  <a:lnTo>
                    <a:pt x="1" y="3960"/>
                  </a:lnTo>
                  <a:lnTo>
                    <a:pt x="2181" y="4537"/>
                  </a:lnTo>
                  <a:lnTo>
                    <a:pt x="2883" y="6416"/>
                  </a:lnTo>
                  <a:lnTo>
                    <a:pt x="4337" y="4637"/>
                  </a:lnTo>
                  <a:lnTo>
                    <a:pt x="6643" y="4537"/>
                  </a:lnTo>
                  <a:lnTo>
                    <a:pt x="5139" y="2582"/>
                  </a:lnTo>
                  <a:lnTo>
                    <a:pt x="5765" y="351"/>
                  </a:lnTo>
                  <a:lnTo>
                    <a:pt x="3510" y="1329"/>
                  </a:lnTo>
                  <a:lnTo>
                    <a:pt x="15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5"/>
            <p:cNvSpPr/>
            <p:nvPr/>
          </p:nvSpPr>
          <p:spPr>
            <a:xfrm>
              <a:off x="306132" y="-2514038"/>
              <a:ext cx="25072" cy="690079"/>
            </a:xfrm>
            <a:custGeom>
              <a:avLst/>
              <a:gdLst/>
              <a:ahLst/>
              <a:cxnLst/>
              <a:rect l="l" t="t" r="r" b="b"/>
              <a:pathLst>
                <a:path w="1003" h="21330" extrusionOk="0">
                  <a:moveTo>
                    <a:pt x="0" y="1"/>
                  </a:moveTo>
                  <a:lnTo>
                    <a:pt x="0" y="8221"/>
                  </a:lnTo>
                  <a:lnTo>
                    <a:pt x="376" y="21329"/>
                  </a:lnTo>
                  <a:lnTo>
                    <a:pt x="1003" y="21304"/>
                  </a:lnTo>
                  <a:lnTo>
                    <a:pt x="602" y="8221"/>
                  </a:lnTo>
                  <a:lnTo>
                    <a:pt x="6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5"/>
            <p:cNvSpPr/>
            <p:nvPr/>
          </p:nvSpPr>
          <p:spPr>
            <a:xfrm>
              <a:off x="659925" y="-996900"/>
              <a:ext cx="185500" cy="178600"/>
            </a:xfrm>
            <a:custGeom>
              <a:avLst/>
              <a:gdLst/>
              <a:ahLst/>
              <a:cxnLst/>
              <a:rect l="l" t="t" r="r" b="b"/>
              <a:pathLst>
                <a:path w="7420" h="7144" extrusionOk="0">
                  <a:moveTo>
                    <a:pt x="1755" y="1"/>
                  </a:moveTo>
                  <a:lnTo>
                    <a:pt x="1755" y="2808"/>
                  </a:lnTo>
                  <a:lnTo>
                    <a:pt x="1" y="4412"/>
                  </a:lnTo>
                  <a:lnTo>
                    <a:pt x="2432" y="5038"/>
                  </a:lnTo>
                  <a:lnTo>
                    <a:pt x="3234" y="7144"/>
                  </a:lnTo>
                  <a:lnTo>
                    <a:pt x="4838" y="5164"/>
                  </a:lnTo>
                  <a:lnTo>
                    <a:pt x="7419" y="5038"/>
                  </a:lnTo>
                  <a:lnTo>
                    <a:pt x="5715" y="2883"/>
                  </a:lnTo>
                  <a:lnTo>
                    <a:pt x="6442" y="377"/>
                  </a:lnTo>
                  <a:lnTo>
                    <a:pt x="3911" y="1479"/>
                  </a:lnTo>
                  <a:lnTo>
                    <a:pt x="17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5"/>
            <p:cNvSpPr/>
            <p:nvPr/>
          </p:nvSpPr>
          <p:spPr>
            <a:xfrm>
              <a:off x="742652" y="-2514742"/>
              <a:ext cx="35100" cy="1607527"/>
            </a:xfrm>
            <a:custGeom>
              <a:avLst/>
              <a:gdLst/>
              <a:ahLst/>
              <a:cxnLst/>
              <a:rect l="l" t="t" r="r" b="b"/>
              <a:pathLst>
                <a:path w="1404" h="56618" extrusionOk="0">
                  <a:moveTo>
                    <a:pt x="777" y="1"/>
                  </a:moveTo>
                  <a:lnTo>
                    <a:pt x="0" y="36643"/>
                  </a:lnTo>
                  <a:lnTo>
                    <a:pt x="777" y="56618"/>
                  </a:lnTo>
                  <a:lnTo>
                    <a:pt x="1404" y="56593"/>
                  </a:lnTo>
                  <a:lnTo>
                    <a:pt x="627" y="36643"/>
                  </a:lnTo>
                  <a:lnTo>
                    <a:pt x="1404" y="26"/>
                  </a:ln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p:nvPr/>
          </p:nvSpPr>
          <p:spPr>
            <a:xfrm>
              <a:off x="-524877" y="-2030121"/>
              <a:ext cx="166050" cy="160425"/>
            </a:xfrm>
            <a:custGeom>
              <a:avLst/>
              <a:gdLst/>
              <a:ahLst/>
              <a:cxnLst/>
              <a:rect l="l" t="t" r="r" b="b"/>
              <a:pathLst>
                <a:path w="6642" h="6417" extrusionOk="0">
                  <a:moveTo>
                    <a:pt x="1554" y="0"/>
                  </a:moveTo>
                  <a:lnTo>
                    <a:pt x="1554" y="2507"/>
                  </a:lnTo>
                  <a:lnTo>
                    <a:pt x="0" y="3960"/>
                  </a:lnTo>
                  <a:lnTo>
                    <a:pt x="2181" y="4537"/>
                  </a:lnTo>
                  <a:lnTo>
                    <a:pt x="2882" y="6417"/>
                  </a:lnTo>
                  <a:lnTo>
                    <a:pt x="4336" y="4637"/>
                  </a:lnTo>
                  <a:lnTo>
                    <a:pt x="6642" y="4537"/>
                  </a:lnTo>
                  <a:lnTo>
                    <a:pt x="5138" y="2582"/>
                  </a:lnTo>
                  <a:lnTo>
                    <a:pt x="5790" y="351"/>
                  </a:lnTo>
                  <a:lnTo>
                    <a:pt x="3509" y="1329"/>
                  </a:lnTo>
                  <a:lnTo>
                    <a:pt x="15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p:nvPr/>
          </p:nvSpPr>
          <p:spPr>
            <a:xfrm>
              <a:off x="-434029" y="-2777289"/>
              <a:ext cx="29475" cy="805494"/>
            </a:xfrm>
            <a:custGeom>
              <a:avLst/>
              <a:gdLst/>
              <a:ahLst/>
              <a:cxnLst/>
              <a:rect l="l" t="t" r="r" b="b"/>
              <a:pathLst>
                <a:path w="1179" h="25440" extrusionOk="0">
                  <a:moveTo>
                    <a:pt x="577" y="1"/>
                  </a:moveTo>
                  <a:lnTo>
                    <a:pt x="0" y="25415"/>
                  </a:lnTo>
                  <a:lnTo>
                    <a:pt x="627" y="25440"/>
                  </a:lnTo>
                  <a:lnTo>
                    <a:pt x="1178" y="26"/>
                  </a:lnTo>
                  <a:lnTo>
                    <a:pt x="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25"/>
          <p:cNvSpPr/>
          <p:nvPr/>
        </p:nvSpPr>
        <p:spPr>
          <a:xfrm rot="10800000" flipH="1">
            <a:off x="259625" y="1311510"/>
            <a:ext cx="7173181" cy="384389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5"/>
          <p:cNvSpPr txBox="1">
            <a:spLocks noGrp="1"/>
          </p:cNvSpPr>
          <p:nvPr>
            <p:ph type="ctrTitle"/>
          </p:nvPr>
        </p:nvSpPr>
        <p:spPr>
          <a:xfrm>
            <a:off x="542498" y="2242946"/>
            <a:ext cx="5141283" cy="298772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8000" dirty="0">
                <a:solidFill>
                  <a:schemeClr val="accent1"/>
                </a:solidFill>
              </a:rPr>
              <a:t>Welcome to </a:t>
            </a:r>
            <a:br>
              <a:rPr lang="en-GB" sz="8000" dirty="0">
                <a:solidFill>
                  <a:schemeClr val="accent1"/>
                </a:solidFill>
              </a:rPr>
            </a:br>
            <a:r>
              <a:rPr lang="en-GB" sz="8000" dirty="0">
                <a:solidFill>
                  <a:schemeClr val="accent1"/>
                </a:solidFill>
              </a:rPr>
              <a:t>KS1</a:t>
            </a:r>
            <a:endParaRPr sz="8000" dirty="0">
              <a:solidFill>
                <a:schemeClr val="accent1"/>
              </a:solidFill>
            </a:endParaRPr>
          </a:p>
        </p:txBody>
      </p:sp>
      <p:grpSp>
        <p:nvGrpSpPr>
          <p:cNvPr id="143" name="Google Shape;143;p25"/>
          <p:cNvGrpSpPr/>
          <p:nvPr/>
        </p:nvGrpSpPr>
        <p:grpSpPr>
          <a:xfrm flipH="1">
            <a:off x="9386413" y="-63050"/>
            <a:ext cx="852097" cy="6420087"/>
            <a:chOff x="-1740450" y="-2705245"/>
            <a:chExt cx="359050" cy="2705245"/>
          </a:xfrm>
        </p:grpSpPr>
        <p:sp>
          <p:nvSpPr>
            <p:cNvPr id="144" name="Google Shape;144;p25"/>
            <p:cNvSpPr/>
            <p:nvPr/>
          </p:nvSpPr>
          <p:spPr>
            <a:xfrm>
              <a:off x="-1629550" y="-240000"/>
              <a:ext cx="248150" cy="240000"/>
            </a:xfrm>
            <a:custGeom>
              <a:avLst/>
              <a:gdLst/>
              <a:ahLst/>
              <a:cxnLst/>
              <a:rect l="l" t="t" r="r" b="b"/>
              <a:pathLst>
                <a:path w="9926" h="9600" extrusionOk="0">
                  <a:moveTo>
                    <a:pt x="2331" y="1"/>
                  </a:moveTo>
                  <a:lnTo>
                    <a:pt x="2331" y="3760"/>
                  </a:lnTo>
                  <a:lnTo>
                    <a:pt x="0" y="5915"/>
                  </a:lnTo>
                  <a:lnTo>
                    <a:pt x="3233" y="6768"/>
                  </a:lnTo>
                  <a:lnTo>
                    <a:pt x="4311" y="9600"/>
                  </a:lnTo>
                  <a:lnTo>
                    <a:pt x="6466" y="6918"/>
                  </a:lnTo>
                  <a:lnTo>
                    <a:pt x="9925" y="6768"/>
                  </a:lnTo>
                  <a:lnTo>
                    <a:pt x="7669" y="3860"/>
                  </a:lnTo>
                  <a:lnTo>
                    <a:pt x="8622" y="527"/>
                  </a:lnTo>
                  <a:lnTo>
                    <a:pt x="5213" y="2006"/>
                  </a:lnTo>
                  <a:lnTo>
                    <a:pt x="2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5"/>
            <p:cNvSpPr/>
            <p:nvPr/>
          </p:nvSpPr>
          <p:spPr>
            <a:xfrm>
              <a:off x="-1533074" y="-2704512"/>
              <a:ext cx="35750" cy="2584766"/>
            </a:xfrm>
            <a:custGeom>
              <a:avLst/>
              <a:gdLst/>
              <a:ahLst/>
              <a:cxnLst/>
              <a:rect l="l" t="t" r="r" b="b"/>
              <a:pathLst>
                <a:path w="1430" h="88097" extrusionOk="0">
                  <a:moveTo>
                    <a:pt x="803" y="1"/>
                  </a:moveTo>
                  <a:lnTo>
                    <a:pt x="803" y="49901"/>
                  </a:lnTo>
                  <a:lnTo>
                    <a:pt x="1" y="68097"/>
                  </a:lnTo>
                  <a:lnTo>
                    <a:pt x="527" y="88097"/>
                  </a:lnTo>
                  <a:lnTo>
                    <a:pt x="1129" y="88072"/>
                  </a:lnTo>
                  <a:lnTo>
                    <a:pt x="602" y="68122"/>
                  </a:lnTo>
                  <a:lnTo>
                    <a:pt x="1430" y="49901"/>
                  </a:lnTo>
                  <a:lnTo>
                    <a:pt x="14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1740450" y="-1474350"/>
              <a:ext cx="166675" cy="160425"/>
            </a:xfrm>
            <a:custGeom>
              <a:avLst/>
              <a:gdLst/>
              <a:ahLst/>
              <a:cxnLst/>
              <a:rect l="l" t="t" r="r" b="b"/>
              <a:pathLst>
                <a:path w="6667" h="6417" extrusionOk="0">
                  <a:moveTo>
                    <a:pt x="1579" y="1"/>
                  </a:moveTo>
                  <a:lnTo>
                    <a:pt x="1579" y="2507"/>
                  </a:lnTo>
                  <a:lnTo>
                    <a:pt x="0" y="3936"/>
                  </a:lnTo>
                  <a:lnTo>
                    <a:pt x="2181" y="4512"/>
                  </a:lnTo>
                  <a:lnTo>
                    <a:pt x="2907" y="6417"/>
                  </a:lnTo>
                  <a:lnTo>
                    <a:pt x="4336" y="4637"/>
                  </a:lnTo>
                  <a:lnTo>
                    <a:pt x="6667" y="4512"/>
                  </a:lnTo>
                  <a:lnTo>
                    <a:pt x="5138" y="2582"/>
                  </a:lnTo>
                  <a:lnTo>
                    <a:pt x="5790" y="352"/>
                  </a:lnTo>
                  <a:lnTo>
                    <a:pt x="5790" y="352"/>
                  </a:lnTo>
                  <a:lnTo>
                    <a:pt x="3509" y="1329"/>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1679051" y="-2705245"/>
              <a:ext cx="29475" cy="1275896"/>
            </a:xfrm>
            <a:custGeom>
              <a:avLst/>
              <a:gdLst/>
              <a:ahLst/>
              <a:cxnLst/>
              <a:rect l="l" t="t" r="r" b="b"/>
              <a:pathLst>
                <a:path w="1179" h="37144" extrusionOk="0">
                  <a:moveTo>
                    <a:pt x="1003" y="1"/>
                  </a:moveTo>
                  <a:lnTo>
                    <a:pt x="376" y="26"/>
                  </a:lnTo>
                  <a:lnTo>
                    <a:pt x="577" y="13710"/>
                  </a:lnTo>
                  <a:lnTo>
                    <a:pt x="0" y="24036"/>
                  </a:lnTo>
                  <a:lnTo>
                    <a:pt x="376" y="37144"/>
                  </a:lnTo>
                  <a:lnTo>
                    <a:pt x="1003" y="37144"/>
                  </a:lnTo>
                  <a:lnTo>
                    <a:pt x="627" y="24061"/>
                  </a:lnTo>
                  <a:lnTo>
                    <a:pt x="1178" y="13710"/>
                  </a:lnTo>
                  <a:lnTo>
                    <a:pt x="1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5"/>
          <p:cNvSpPr/>
          <p:nvPr/>
        </p:nvSpPr>
        <p:spPr>
          <a:xfrm>
            <a:off x="1052300" y="283425"/>
            <a:ext cx="423972" cy="654862"/>
          </a:xfrm>
          <a:custGeom>
            <a:avLst/>
            <a:gdLst/>
            <a:ahLst/>
            <a:cxnLst/>
            <a:rect l="l" t="t" r="r" b="b"/>
            <a:pathLst>
              <a:path w="1816" h="2805" extrusionOk="0">
                <a:moveTo>
                  <a:pt x="917" y="0"/>
                </a:moveTo>
                <a:cubicBezTo>
                  <a:pt x="789" y="1320"/>
                  <a:pt x="0" y="1339"/>
                  <a:pt x="0" y="1339"/>
                </a:cubicBezTo>
                <a:cubicBezTo>
                  <a:pt x="1009" y="1522"/>
                  <a:pt x="1100" y="2805"/>
                  <a:pt x="1100" y="2805"/>
                </a:cubicBezTo>
                <a:cubicBezTo>
                  <a:pt x="1119" y="1650"/>
                  <a:pt x="1815" y="1265"/>
                  <a:pt x="1815" y="1265"/>
                </a:cubicBezTo>
                <a:cubicBezTo>
                  <a:pt x="1137" y="1137"/>
                  <a:pt x="917"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p:nvPr/>
        </p:nvSpPr>
        <p:spPr>
          <a:xfrm>
            <a:off x="826616" y="1046126"/>
            <a:ext cx="196316" cy="321227"/>
          </a:xfrm>
          <a:custGeom>
            <a:avLst/>
            <a:gdLst/>
            <a:ahLst/>
            <a:cxnLst/>
            <a:rect l="l" t="t" r="r" b="b"/>
            <a:pathLst>
              <a:path w="1009" h="1651" extrusionOk="0">
                <a:moveTo>
                  <a:pt x="495" y="0"/>
                </a:moveTo>
                <a:cubicBezTo>
                  <a:pt x="495" y="0"/>
                  <a:pt x="422" y="679"/>
                  <a:pt x="0" y="862"/>
                </a:cubicBezTo>
                <a:cubicBezTo>
                  <a:pt x="0" y="862"/>
                  <a:pt x="513" y="1082"/>
                  <a:pt x="568" y="1650"/>
                </a:cubicBezTo>
                <a:cubicBezTo>
                  <a:pt x="568" y="1650"/>
                  <a:pt x="587" y="1009"/>
                  <a:pt x="1008" y="789"/>
                </a:cubicBezTo>
                <a:cubicBezTo>
                  <a:pt x="1008" y="789"/>
                  <a:pt x="568" y="77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a:off x="4765935" y="1168463"/>
            <a:ext cx="196316" cy="324729"/>
          </a:xfrm>
          <a:custGeom>
            <a:avLst/>
            <a:gdLst/>
            <a:ahLst/>
            <a:cxnLst/>
            <a:rect l="l" t="t" r="r" b="b"/>
            <a:pathLst>
              <a:path w="1009" h="1669" extrusionOk="0">
                <a:moveTo>
                  <a:pt x="551" y="1"/>
                </a:moveTo>
                <a:cubicBezTo>
                  <a:pt x="551" y="1"/>
                  <a:pt x="422" y="679"/>
                  <a:pt x="1" y="826"/>
                </a:cubicBezTo>
                <a:cubicBezTo>
                  <a:pt x="1" y="826"/>
                  <a:pt x="477" y="1082"/>
                  <a:pt x="496" y="1669"/>
                </a:cubicBezTo>
                <a:cubicBezTo>
                  <a:pt x="496" y="1669"/>
                  <a:pt x="569" y="1027"/>
                  <a:pt x="1009" y="826"/>
                </a:cubicBezTo>
                <a:cubicBezTo>
                  <a:pt x="1009" y="826"/>
                  <a:pt x="569" y="77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p:nvPr/>
        </p:nvSpPr>
        <p:spPr>
          <a:xfrm>
            <a:off x="4320800" y="728597"/>
            <a:ext cx="196511" cy="321227"/>
          </a:xfrm>
          <a:custGeom>
            <a:avLst/>
            <a:gdLst/>
            <a:ahLst/>
            <a:cxnLst/>
            <a:rect l="l" t="t" r="r" b="b"/>
            <a:pathLst>
              <a:path w="1010" h="1651" extrusionOk="0">
                <a:moveTo>
                  <a:pt x="569" y="0"/>
                </a:moveTo>
                <a:cubicBezTo>
                  <a:pt x="569" y="0"/>
                  <a:pt x="422" y="679"/>
                  <a:pt x="1" y="825"/>
                </a:cubicBezTo>
                <a:cubicBezTo>
                  <a:pt x="1" y="825"/>
                  <a:pt x="496" y="1082"/>
                  <a:pt x="514" y="1650"/>
                </a:cubicBezTo>
                <a:cubicBezTo>
                  <a:pt x="514" y="1650"/>
                  <a:pt x="587" y="1027"/>
                  <a:pt x="1009" y="825"/>
                </a:cubicBezTo>
                <a:cubicBezTo>
                  <a:pt x="1009" y="825"/>
                  <a:pt x="587" y="77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a:off x="1728409" y="758290"/>
            <a:ext cx="295567" cy="496808"/>
          </a:xfrm>
          <a:custGeom>
            <a:avLst/>
            <a:gdLst/>
            <a:ahLst/>
            <a:cxnLst/>
            <a:rect l="l" t="t" r="r" b="b"/>
            <a:pathLst>
              <a:path w="1266" h="2128" extrusionOk="0">
                <a:moveTo>
                  <a:pt x="532" y="0"/>
                </a:moveTo>
                <a:cubicBezTo>
                  <a:pt x="532" y="0"/>
                  <a:pt x="532" y="0"/>
                  <a:pt x="532" y="1"/>
                </a:cubicBezTo>
                <a:cubicBezTo>
                  <a:pt x="587" y="734"/>
                  <a:pt x="1" y="1211"/>
                  <a:pt x="1" y="1211"/>
                </a:cubicBezTo>
                <a:cubicBezTo>
                  <a:pt x="477" y="1321"/>
                  <a:pt x="660" y="2127"/>
                  <a:pt x="660" y="2127"/>
                </a:cubicBezTo>
                <a:cubicBezTo>
                  <a:pt x="715" y="1266"/>
                  <a:pt x="1265" y="991"/>
                  <a:pt x="1265" y="991"/>
                </a:cubicBezTo>
                <a:cubicBezTo>
                  <a:pt x="654" y="883"/>
                  <a:pt x="537"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p:nvPr/>
        </p:nvSpPr>
        <p:spPr>
          <a:xfrm>
            <a:off x="1721585" y="6468488"/>
            <a:ext cx="196316" cy="324729"/>
          </a:xfrm>
          <a:custGeom>
            <a:avLst/>
            <a:gdLst/>
            <a:ahLst/>
            <a:cxnLst/>
            <a:rect l="l" t="t" r="r" b="b"/>
            <a:pathLst>
              <a:path w="1009" h="1669" extrusionOk="0">
                <a:moveTo>
                  <a:pt x="551" y="1"/>
                </a:moveTo>
                <a:cubicBezTo>
                  <a:pt x="551" y="1"/>
                  <a:pt x="422" y="679"/>
                  <a:pt x="1" y="826"/>
                </a:cubicBezTo>
                <a:cubicBezTo>
                  <a:pt x="1" y="826"/>
                  <a:pt x="477" y="1082"/>
                  <a:pt x="496" y="1669"/>
                </a:cubicBezTo>
                <a:cubicBezTo>
                  <a:pt x="496" y="1669"/>
                  <a:pt x="569" y="1027"/>
                  <a:pt x="1009" y="826"/>
                </a:cubicBezTo>
                <a:cubicBezTo>
                  <a:pt x="1009" y="826"/>
                  <a:pt x="569" y="77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a:off x="1276450" y="6028622"/>
            <a:ext cx="196511" cy="321227"/>
          </a:xfrm>
          <a:custGeom>
            <a:avLst/>
            <a:gdLst/>
            <a:ahLst/>
            <a:cxnLst/>
            <a:rect l="l" t="t" r="r" b="b"/>
            <a:pathLst>
              <a:path w="1010" h="1651" extrusionOk="0">
                <a:moveTo>
                  <a:pt x="569" y="0"/>
                </a:moveTo>
                <a:cubicBezTo>
                  <a:pt x="569" y="0"/>
                  <a:pt x="422" y="679"/>
                  <a:pt x="1" y="825"/>
                </a:cubicBezTo>
                <a:cubicBezTo>
                  <a:pt x="1" y="825"/>
                  <a:pt x="496" y="1082"/>
                  <a:pt x="514" y="1650"/>
                </a:cubicBezTo>
                <a:cubicBezTo>
                  <a:pt x="514" y="1650"/>
                  <a:pt x="587" y="1027"/>
                  <a:pt x="1009" y="825"/>
                </a:cubicBezTo>
                <a:cubicBezTo>
                  <a:pt x="1009" y="825"/>
                  <a:pt x="587" y="77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12FB19-3899-45A6-9CC6-0341FDC72D11}"/>
              </a:ext>
            </a:extLst>
          </p:cNvPr>
          <p:cNvSpPr txBox="1">
            <a:spLocks/>
          </p:cNvSpPr>
          <p:nvPr/>
        </p:nvSpPr>
        <p:spPr>
          <a:xfrm>
            <a:off x="289998" y="1884877"/>
            <a:ext cx="10266283" cy="46151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4B70"/>
              </a:buClr>
              <a:buSzPts val="1200"/>
              <a:buFont typeface="Comfortaa"/>
              <a:buAutoNum type="arabicPeriod"/>
              <a:defRPr sz="1400" b="0" i="0" u="none" strike="noStrike" cap="none">
                <a:solidFill>
                  <a:schemeClr val="accent3"/>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rgbClr val="595959"/>
              </a:buClr>
              <a:buSzPts val="1200"/>
              <a:buFont typeface="Comfortaa"/>
              <a:buAutoNum type="alphaLcPeriod"/>
              <a:defRPr sz="1800" b="0" i="0" u="none" strike="noStrike" cap="none">
                <a:solidFill>
                  <a:schemeClr val="accent3"/>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rgbClr val="595959"/>
              </a:buClr>
              <a:buSzPts val="1200"/>
              <a:buFont typeface="Comfortaa"/>
              <a:buAutoNum type="romanLcPeriod"/>
              <a:defRPr sz="1800" b="0" i="0" u="none" strike="noStrike" cap="none">
                <a:solidFill>
                  <a:schemeClr val="accent3"/>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rgbClr val="595959"/>
              </a:buClr>
              <a:buSzPts val="1200"/>
              <a:buFont typeface="Comfortaa"/>
              <a:buAutoNum type="arabicPeriod"/>
              <a:defRPr sz="1800" b="0" i="0" u="none" strike="noStrike" cap="none">
                <a:solidFill>
                  <a:schemeClr val="accent3"/>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rgbClr val="595959"/>
              </a:buClr>
              <a:buSzPts val="1200"/>
              <a:buFont typeface="Comfortaa"/>
              <a:buAutoNum type="alphaLcPeriod"/>
              <a:defRPr sz="1800" b="0" i="0" u="none" strike="noStrike" cap="none">
                <a:solidFill>
                  <a:schemeClr val="accent3"/>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rgbClr val="595959"/>
              </a:buClr>
              <a:buSzPts val="1200"/>
              <a:buFont typeface="Comfortaa"/>
              <a:buAutoNum type="romanLcPeriod"/>
              <a:defRPr sz="1800" b="0" i="0" u="none" strike="noStrike" cap="none">
                <a:solidFill>
                  <a:schemeClr val="accent3"/>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rgbClr val="595959"/>
              </a:buClr>
              <a:buSzPts val="1200"/>
              <a:buFont typeface="Comfortaa"/>
              <a:buAutoNum type="arabicPeriod"/>
              <a:defRPr sz="1800" b="0" i="0" u="none" strike="noStrike" cap="none">
                <a:solidFill>
                  <a:schemeClr val="accent3"/>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rgbClr val="595959"/>
              </a:buClr>
              <a:buSzPts val="1200"/>
              <a:buFont typeface="Comfortaa"/>
              <a:buAutoNum type="alphaLcPeriod"/>
              <a:defRPr sz="1800" b="0" i="0" u="none" strike="noStrike" cap="none">
                <a:solidFill>
                  <a:schemeClr val="accent3"/>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rgbClr val="595959"/>
              </a:buClr>
              <a:buSzPts val="1200"/>
              <a:buFont typeface="Comfortaa"/>
              <a:buAutoNum type="romanLcPeriod"/>
              <a:defRPr sz="1800" b="0" i="0" u="none" strike="noStrike" cap="none">
                <a:solidFill>
                  <a:schemeClr val="accent3"/>
                </a:solidFill>
                <a:latin typeface="Montserrat"/>
                <a:ea typeface="Montserrat"/>
                <a:cs typeface="Montserrat"/>
                <a:sym typeface="Montserrat"/>
              </a:defRPr>
            </a:lvl9pPr>
          </a:lstStyle>
          <a:p>
            <a:pPr marL="0" indent="0">
              <a:buFont typeface="Comfortaa"/>
              <a:buNone/>
            </a:pPr>
            <a:r>
              <a:rPr lang="en-US" sz="2400" b="1" u="sng" dirty="0">
                <a:solidFill>
                  <a:schemeClr val="tx2">
                    <a:lumMod val="75000"/>
                  </a:schemeClr>
                </a:solidFill>
              </a:rPr>
              <a:t>Water in school</a:t>
            </a:r>
            <a:r>
              <a:rPr lang="en-US" sz="2400" dirty="0">
                <a:solidFill>
                  <a:schemeClr val="tx2">
                    <a:lumMod val="75000"/>
                  </a:schemeClr>
                </a:solidFill>
              </a:rPr>
              <a:t> - Children can bring in a water bottle to keep in the classroom; there is also access to a water fountain on the playground/drinking water to fill up bottles.</a:t>
            </a:r>
          </a:p>
          <a:p>
            <a:pPr marL="0" indent="0">
              <a:buFont typeface="Comfortaa"/>
              <a:buNone/>
            </a:pPr>
            <a:r>
              <a:rPr lang="en-US" sz="2400" b="1" u="sng" dirty="0">
                <a:solidFill>
                  <a:schemeClr val="tx2">
                    <a:lumMod val="75000"/>
                  </a:schemeClr>
                </a:solidFill>
              </a:rPr>
              <a:t>Playtime snacks</a:t>
            </a:r>
            <a:r>
              <a:rPr lang="en-US" sz="2400" dirty="0">
                <a:solidFill>
                  <a:schemeClr val="tx2">
                    <a:lumMod val="75000"/>
                  </a:schemeClr>
                </a:solidFill>
              </a:rPr>
              <a:t> - A snack of fruit or plain biscuits can be brought in for morning play time – fruit is also provided to all children in KS1.</a:t>
            </a:r>
          </a:p>
          <a:p>
            <a:pPr marL="0" indent="0">
              <a:buFont typeface="Comfortaa"/>
              <a:buNone/>
            </a:pPr>
            <a:r>
              <a:rPr lang="en-US" sz="2400" b="1" u="sng" dirty="0">
                <a:solidFill>
                  <a:schemeClr val="tx2">
                    <a:lumMod val="75000"/>
                  </a:schemeClr>
                </a:solidFill>
              </a:rPr>
              <a:t>School Dinners</a:t>
            </a:r>
            <a:r>
              <a:rPr lang="en-US" sz="2400" dirty="0">
                <a:solidFill>
                  <a:schemeClr val="tx2">
                    <a:lumMod val="75000"/>
                  </a:schemeClr>
                </a:solidFill>
              </a:rPr>
              <a:t> - If your child requires a school dinner, this must be ordered and paid for in advance on </a:t>
            </a:r>
            <a:r>
              <a:rPr lang="en-US" sz="2400" dirty="0" err="1">
                <a:solidFill>
                  <a:schemeClr val="tx2">
                    <a:lumMod val="75000"/>
                  </a:schemeClr>
                </a:solidFill>
              </a:rPr>
              <a:t>CH&amp;Co</a:t>
            </a:r>
            <a:r>
              <a:rPr lang="en-US" sz="2400" dirty="0">
                <a:solidFill>
                  <a:schemeClr val="tx2">
                    <a:lumMod val="75000"/>
                  </a:schemeClr>
                </a:solidFill>
              </a:rPr>
              <a:t>. Every child in KS1 is entitled to free school meals.</a:t>
            </a:r>
          </a:p>
          <a:p>
            <a:pPr marL="0" indent="0">
              <a:buFont typeface="Comfortaa"/>
              <a:buNone/>
            </a:pPr>
            <a:r>
              <a:rPr lang="en-US" sz="2400" b="1" u="sng" dirty="0">
                <a:solidFill>
                  <a:schemeClr val="tx2">
                    <a:lumMod val="75000"/>
                  </a:schemeClr>
                </a:solidFill>
              </a:rPr>
              <a:t>Packed Lunches</a:t>
            </a:r>
            <a:r>
              <a:rPr lang="en-US" sz="2400" dirty="0">
                <a:solidFill>
                  <a:schemeClr val="tx2">
                    <a:lumMod val="75000"/>
                  </a:schemeClr>
                </a:solidFill>
              </a:rPr>
              <a:t> - At Langafel we are committed to encouraging our pupils’ to eat healthily and make sensible food choices.</a:t>
            </a:r>
          </a:p>
          <a:p>
            <a:pPr marL="0" indent="0">
              <a:buFont typeface="Comfortaa"/>
              <a:buNone/>
            </a:pPr>
            <a:r>
              <a:rPr lang="en-US" sz="2400" dirty="0">
                <a:solidFill>
                  <a:schemeClr val="tx2">
                    <a:lumMod val="75000"/>
                  </a:schemeClr>
                </a:solidFill>
              </a:rPr>
              <a:t>We encourage children to have a nutritious and balanced packed lunch – crisps and chocolate are allowed but in moderation and in addition to fruit and healthy options.</a:t>
            </a:r>
          </a:p>
          <a:p>
            <a:pPr marL="0" indent="0">
              <a:buFont typeface="Comfortaa"/>
              <a:buNone/>
            </a:pPr>
            <a:r>
              <a:rPr lang="en-US" sz="2400" b="1" dirty="0">
                <a:solidFill>
                  <a:schemeClr val="tx2">
                    <a:lumMod val="75000"/>
                  </a:schemeClr>
                </a:solidFill>
              </a:rPr>
              <a:t>No nut products; this includes chocolate spreads which may include nuts.</a:t>
            </a:r>
          </a:p>
        </p:txBody>
      </p:sp>
      <p:sp>
        <p:nvSpPr>
          <p:cNvPr id="5" name="Title 1">
            <a:extLst>
              <a:ext uri="{FF2B5EF4-FFF2-40B4-BE49-F238E27FC236}">
                <a16:creationId xmlns:a16="http://schemas.microsoft.com/office/drawing/2014/main" id="{B9A1C489-BDF6-460C-BF4F-CBDBFB6D7374}"/>
              </a:ext>
            </a:extLst>
          </p:cNvPr>
          <p:cNvSpPr>
            <a:spLocks noGrp="1"/>
          </p:cNvSpPr>
          <p:nvPr>
            <p:ph type="title"/>
          </p:nvPr>
        </p:nvSpPr>
        <p:spPr>
          <a:xfrm>
            <a:off x="1124806" y="745787"/>
            <a:ext cx="8596668" cy="776288"/>
          </a:xfrm>
        </p:spPr>
        <p:txBody>
          <a:bodyPr>
            <a:normAutofit fontScale="90000"/>
          </a:bodyPr>
          <a:lstStyle/>
          <a:p>
            <a:r>
              <a:rPr lang="en-US" dirty="0">
                <a:solidFill>
                  <a:schemeClr val="tx2">
                    <a:lumMod val="75000"/>
                  </a:schemeClr>
                </a:solidFill>
              </a:rPr>
              <a:t>Food and Drink</a:t>
            </a:r>
          </a:p>
        </p:txBody>
      </p:sp>
    </p:spTree>
    <p:extLst>
      <p:ext uri="{BB962C8B-B14F-4D97-AF65-F5344CB8AC3E}">
        <p14:creationId xmlns:p14="http://schemas.microsoft.com/office/powerpoint/2010/main" val="107813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AB01F4-1C5F-4018-9D6D-5D32792D6DA7}"/>
              </a:ext>
            </a:extLst>
          </p:cNvPr>
          <p:cNvSpPr>
            <a:spLocks noGrp="1"/>
          </p:cNvSpPr>
          <p:nvPr>
            <p:ph type="title"/>
          </p:nvPr>
        </p:nvSpPr>
        <p:spPr>
          <a:xfrm>
            <a:off x="1047572" y="621045"/>
            <a:ext cx="8596668" cy="776288"/>
          </a:xfrm>
        </p:spPr>
        <p:txBody>
          <a:bodyPr>
            <a:normAutofit fontScale="90000"/>
          </a:bodyPr>
          <a:lstStyle/>
          <a:p>
            <a:r>
              <a:rPr lang="en-US" dirty="0">
                <a:solidFill>
                  <a:schemeClr val="tx2">
                    <a:lumMod val="75000"/>
                  </a:schemeClr>
                </a:solidFill>
              </a:rPr>
              <a:t>General Reminders</a:t>
            </a:r>
          </a:p>
        </p:txBody>
      </p:sp>
      <p:sp>
        <p:nvSpPr>
          <p:cNvPr id="5" name="Content Placeholder 2">
            <a:extLst>
              <a:ext uri="{FF2B5EF4-FFF2-40B4-BE49-F238E27FC236}">
                <a16:creationId xmlns:a16="http://schemas.microsoft.com/office/drawing/2014/main" id="{75576954-CAD4-46EB-A773-B1792FD5966A}"/>
              </a:ext>
            </a:extLst>
          </p:cNvPr>
          <p:cNvSpPr txBox="1">
            <a:spLocks/>
          </p:cNvSpPr>
          <p:nvPr/>
        </p:nvSpPr>
        <p:spPr>
          <a:xfrm>
            <a:off x="287523" y="1531531"/>
            <a:ext cx="10116766" cy="4496611"/>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95000"/>
              </a:lnSpc>
              <a:spcBef>
                <a:spcPts val="0"/>
              </a:spcBef>
              <a:spcAft>
                <a:spcPts val="0"/>
              </a:spcAft>
              <a:buClr>
                <a:schemeClr val="accent3"/>
              </a:buClr>
              <a:buSzPts val="1400"/>
              <a:buFont typeface="Montserrat"/>
              <a:buAutoNum type="arabicPeriod"/>
              <a:defRPr sz="1330" b="0" i="0" u="none" strike="noStrike" cap="none">
                <a:solidFill>
                  <a:schemeClr val="accent3"/>
                </a:solidFill>
                <a:latin typeface="Montserrat"/>
                <a:ea typeface="Montserrat"/>
                <a:cs typeface="Montserrat"/>
                <a:sym typeface="Montserrat"/>
              </a:defRPr>
            </a:lvl1pPr>
            <a:lvl2pPr marL="914400" marR="0" lvl="1" indent="-325755" algn="l" rtl="0">
              <a:lnSpc>
                <a:spcPct val="115000"/>
              </a:lnSpc>
              <a:spcBef>
                <a:spcPts val="0"/>
              </a:spcBef>
              <a:spcAft>
                <a:spcPts val="0"/>
              </a:spcAft>
              <a:buClr>
                <a:schemeClr val="accent3"/>
              </a:buClr>
              <a:buSzPts val="1530"/>
              <a:buFont typeface="Montserrat"/>
              <a:buAutoNum type="alphaLcPeriod"/>
              <a:defRPr sz="1800" b="0" i="0" u="none" strike="noStrike" cap="none">
                <a:solidFill>
                  <a:schemeClr val="accent3"/>
                </a:solidFill>
                <a:latin typeface="Montserrat"/>
                <a:ea typeface="Montserrat"/>
                <a:cs typeface="Montserrat"/>
                <a:sym typeface="Montserrat"/>
              </a:defRPr>
            </a:lvl2pPr>
            <a:lvl3pPr marL="1371600" marR="0" lvl="2" indent="-325755" algn="l" rtl="0">
              <a:lnSpc>
                <a:spcPct val="115000"/>
              </a:lnSpc>
              <a:spcBef>
                <a:spcPts val="0"/>
              </a:spcBef>
              <a:spcAft>
                <a:spcPts val="0"/>
              </a:spcAft>
              <a:buClr>
                <a:schemeClr val="accent3"/>
              </a:buClr>
              <a:buSzPts val="1530"/>
              <a:buFont typeface="Montserrat"/>
              <a:buAutoNum type="romanLcPeriod"/>
              <a:defRPr sz="1800" b="0" i="0" u="none" strike="noStrike" cap="none">
                <a:solidFill>
                  <a:schemeClr val="accent3"/>
                </a:solidFill>
                <a:latin typeface="Montserrat"/>
                <a:ea typeface="Montserrat"/>
                <a:cs typeface="Montserrat"/>
                <a:sym typeface="Montserrat"/>
              </a:defRPr>
            </a:lvl3pPr>
            <a:lvl4pPr marL="1828800" marR="0" lvl="3" indent="-325755" algn="l" rtl="0">
              <a:lnSpc>
                <a:spcPct val="115000"/>
              </a:lnSpc>
              <a:spcBef>
                <a:spcPts val="0"/>
              </a:spcBef>
              <a:spcAft>
                <a:spcPts val="0"/>
              </a:spcAft>
              <a:buClr>
                <a:schemeClr val="accent3"/>
              </a:buClr>
              <a:buSzPts val="1530"/>
              <a:buFont typeface="Montserrat"/>
              <a:buAutoNum type="arabicPeriod"/>
              <a:defRPr sz="1800" b="0" i="0" u="none" strike="noStrike" cap="none">
                <a:solidFill>
                  <a:schemeClr val="accent3"/>
                </a:solidFill>
                <a:latin typeface="Montserrat"/>
                <a:ea typeface="Montserrat"/>
                <a:cs typeface="Montserrat"/>
                <a:sym typeface="Montserrat"/>
              </a:defRPr>
            </a:lvl4pPr>
            <a:lvl5pPr marL="2286000" marR="0" lvl="4" indent="-325754" algn="l" rtl="0">
              <a:lnSpc>
                <a:spcPct val="115000"/>
              </a:lnSpc>
              <a:spcBef>
                <a:spcPts val="0"/>
              </a:spcBef>
              <a:spcAft>
                <a:spcPts val="0"/>
              </a:spcAft>
              <a:buClr>
                <a:schemeClr val="accent3"/>
              </a:buClr>
              <a:buSzPts val="1530"/>
              <a:buFont typeface="Montserrat"/>
              <a:buAutoNum type="alphaLcPeriod"/>
              <a:defRPr sz="1800" b="0" i="0" u="none" strike="noStrike" cap="none">
                <a:solidFill>
                  <a:schemeClr val="accent3"/>
                </a:solidFill>
                <a:latin typeface="Montserrat"/>
                <a:ea typeface="Montserrat"/>
                <a:cs typeface="Montserrat"/>
                <a:sym typeface="Montserrat"/>
              </a:defRPr>
            </a:lvl5pPr>
            <a:lvl6pPr marL="2743200" marR="0" lvl="5" indent="-325754" algn="l" rtl="0">
              <a:lnSpc>
                <a:spcPct val="115000"/>
              </a:lnSpc>
              <a:spcBef>
                <a:spcPts val="0"/>
              </a:spcBef>
              <a:spcAft>
                <a:spcPts val="0"/>
              </a:spcAft>
              <a:buClr>
                <a:schemeClr val="accent3"/>
              </a:buClr>
              <a:buSzPts val="1530"/>
              <a:buFont typeface="Montserrat"/>
              <a:buAutoNum type="romanLcPeriod"/>
              <a:defRPr sz="1800" b="0" i="0" u="none" strike="noStrike" cap="none">
                <a:solidFill>
                  <a:schemeClr val="accent3"/>
                </a:solidFill>
                <a:latin typeface="Montserrat"/>
                <a:ea typeface="Montserrat"/>
                <a:cs typeface="Montserrat"/>
                <a:sym typeface="Montserrat"/>
              </a:defRPr>
            </a:lvl6pPr>
            <a:lvl7pPr marL="3200400" marR="0" lvl="6" indent="-325754" algn="l" rtl="0">
              <a:lnSpc>
                <a:spcPct val="115000"/>
              </a:lnSpc>
              <a:spcBef>
                <a:spcPts val="0"/>
              </a:spcBef>
              <a:spcAft>
                <a:spcPts val="0"/>
              </a:spcAft>
              <a:buClr>
                <a:schemeClr val="accent3"/>
              </a:buClr>
              <a:buSzPts val="1530"/>
              <a:buFont typeface="Montserrat"/>
              <a:buAutoNum type="arabicPeriod"/>
              <a:defRPr sz="1800" b="0" i="0" u="none" strike="noStrike" cap="none">
                <a:solidFill>
                  <a:schemeClr val="accent3"/>
                </a:solidFill>
                <a:latin typeface="Montserrat"/>
                <a:ea typeface="Montserrat"/>
                <a:cs typeface="Montserrat"/>
                <a:sym typeface="Montserrat"/>
              </a:defRPr>
            </a:lvl7pPr>
            <a:lvl8pPr marL="3657600" marR="0" lvl="7" indent="-325754" algn="l" rtl="0">
              <a:lnSpc>
                <a:spcPct val="115000"/>
              </a:lnSpc>
              <a:spcBef>
                <a:spcPts val="0"/>
              </a:spcBef>
              <a:spcAft>
                <a:spcPts val="0"/>
              </a:spcAft>
              <a:buClr>
                <a:schemeClr val="accent3"/>
              </a:buClr>
              <a:buSzPts val="1530"/>
              <a:buFont typeface="Montserrat"/>
              <a:buAutoNum type="alphaLcPeriod"/>
              <a:defRPr sz="1800" b="0" i="0" u="none" strike="noStrike" cap="none">
                <a:solidFill>
                  <a:schemeClr val="accent3"/>
                </a:solidFill>
                <a:latin typeface="Montserrat"/>
                <a:ea typeface="Montserrat"/>
                <a:cs typeface="Montserrat"/>
                <a:sym typeface="Montserrat"/>
              </a:defRPr>
            </a:lvl8pPr>
            <a:lvl9pPr marL="4114800" marR="0" lvl="8" indent="-325754" algn="l" rtl="0">
              <a:lnSpc>
                <a:spcPct val="115000"/>
              </a:lnSpc>
              <a:spcBef>
                <a:spcPts val="0"/>
              </a:spcBef>
              <a:spcAft>
                <a:spcPts val="0"/>
              </a:spcAft>
              <a:buClr>
                <a:schemeClr val="accent3"/>
              </a:buClr>
              <a:buSzPts val="1530"/>
              <a:buFont typeface="Montserrat"/>
              <a:buAutoNum type="romanLcPeriod"/>
              <a:defRPr sz="1800" b="0" i="0" u="none" strike="noStrike" cap="none">
                <a:solidFill>
                  <a:schemeClr val="accent3"/>
                </a:solidFill>
                <a:latin typeface="Montserrat"/>
                <a:ea typeface="Montserrat"/>
                <a:cs typeface="Montserrat"/>
                <a:sym typeface="Montserrat"/>
              </a:defRPr>
            </a:lvl9pPr>
          </a:lstStyle>
          <a:p>
            <a:pPr algn="just">
              <a:buFont typeface="Wingdings" panose="05000000000000000000" pitchFamily="2" charset="2"/>
              <a:buChar char="§"/>
            </a:pPr>
            <a:r>
              <a:rPr lang="en-US" sz="2000" dirty="0"/>
              <a:t> </a:t>
            </a:r>
            <a:r>
              <a:rPr lang="en-US" sz="2000" dirty="0">
                <a:solidFill>
                  <a:schemeClr val="tx2">
                    <a:lumMod val="75000"/>
                  </a:schemeClr>
                </a:solidFill>
              </a:rPr>
              <a:t>All required stationery is provided so pupils </a:t>
            </a:r>
            <a:r>
              <a:rPr lang="en-US" sz="2000" b="1" dirty="0">
                <a:solidFill>
                  <a:schemeClr val="tx2">
                    <a:lumMod val="75000"/>
                  </a:schemeClr>
                </a:solidFill>
              </a:rPr>
              <a:t>should not </a:t>
            </a:r>
            <a:r>
              <a:rPr lang="en-US" sz="2000" dirty="0">
                <a:solidFill>
                  <a:schemeClr val="tx2">
                    <a:lumMod val="75000"/>
                  </a:schemeClr>
                </a:solidFill>
              </a:rPr>
              <a:t>bring anything from home. </a:t>
            </a:r>
          </a:p>
          <a:p>
            <a:pPr marL="0" indent="0" algn="just">
              <a:buFont typeface="Montserrat"/>
              <a:buNone/>
            </a:pPr>
            <a:r>
              <a:rPr lang="en-US" sz="2000" dirty="0">
                <a:solidFill>
                  <a:schemeClr val="tx2">
                    <a:lumMod val="75000"/>
                  </a:schemeClr>
                </a:solidFill>
              </a:rPr>
              <a:t>	- This includes toys and pencil cases.</a:t>
            </a:r>
            <a:endParaRPr lang="en-US" sz="2000" dirty="0"/>
          </a:p>
          <a:p>
            <a:pPr algn="just">
              <a:buFont typeface="Wingdings" panose="05000000000000000000" pitchFamily="2" charset="2"/>
              <a:buChar char="§"/>
              <a:defRPr/>
            </a:pPr>
            <a:r>
              <a:rPr lang="en-GB" sz="2000" dirty="0">
                <a:solidFill>
                  <a:schemeClr val="tx2">
                    <a:lumMod val="75000"/>
                  </a:schemeClr>
                </a:solidFill>
              </a:rPr>
              <a:t> Children need to have a good nights sleep, a healthy breakfast and be ready, willing and   motivated to learn throughout the day.</a:t>
            </a:r>
          </a:p>
          <a:p>
            <a:pPr algn="just">
              <a:buFont typeface="Wingdings" panose="05000000000000000000" pitchFamily="2" charset="2"/>
              <a:buChar char="§"/>
              <a:defRPr/>
            </a:pPr>
            <a:r>
              <a:rPr lang="en-GB" sz="2000" dirty="0">
                <a:solidFill>
                  <a:schemeClr val="tx2">
                    <a:lumMod val="75000"/>
                  </a:schemeClr>
                </a:solidFill>
              </a:rPr>
              <a:t> They should be respectful to everyone they come in contact with, adults and children alike.</a:t>
            </a:r>
          </a:p>
          <a:p>
            <a:pPr marL="0" indent="0" algn="just">
              <a:buFont typeface="Montserrat"/>
              <a:buNone/>
              <a:defRPr/>
            </a:pPr>
            <a:endParaRPr lang="en-US" sz="2000" dirty="0">
              <a:solidFill>
                <a:schemeClr val="tx2">
                  <a:lumMod val="75000"/>
                </a:schemeClr>
              </a:solidFill>
            </a:endParaRPr>
          </a:p>
          <a:p>
            <a:pPr marL="0" indent="0" algn="just">
              <a:buFont typeface="Montserrat"/>
              <a:buNone/>
              <a:defRPr/>
            </a:pPr>
            <a:r>
              <a:rPr lang="en-US" sz="2000" u="sng" dirty="0">
                <a:solidFill>
                  <a:schemeClr val="tx2">
                    <a:lumMod val="75000"/>
                  </a:schemeClr>
                </a:solidFill>
              </a:rPr>
              <a:t>First Aid</a:t>
            </a:r>
          </a:p>
          <a:p>
            <a:pPr algn="just">
              <a:buFont typeface="Wingdings" panose="05000000000000000000" pitchFamily="2" charset="2"/>
              <a:buChar char="§"/>
            </a:pPr>
            <a:r>
              <a:rPr lang="en-GB" sz="2000" dirty="0">
                <a:solidFill>
                  <a:schemeClr val="tx2">
                    <a:lumMod val="75000"/>
                  </a:schemeClr>
                </a:solidFill>
              </a:rPr>
              <a:t> Inhalers are to be given to the class teacher at the beginning of the year, these will be stored with your child’s details.</a:t>
            </a:r>
            <a:endParaRPr lang="en-US" sz="2000" dirty="0">
              <a:solidFill>
                <a:schemeClr val="tx2">
                  <a:lumMod val="75000"/>
                </a:schemeClr>
              </a:solidFill>
            </a:endParaRPr>
          </a:p>
          <a:p>
            <a:pPr marL="139700" indent="0" algn="just">
              <a:buNone/>
            </a:pPr>
            <a:endParaRPr lang="en-US" sz="2000" dirty="0">
              <a:solidFill>
                <a:schemeClr val="tx2">
                  <a:lumMod val="75000"/>
                </a:schemeClr>
              </a:solidFill>
              <a:highlight>
                <a:srgbClr val="FFFF00"/>
              </a:highlight>
            </a:endParaRPr>
          </a:p>
        </p:txBody>
      </p:sp>
    </p:spTree>
    <p:extLst>
      <p:ext uri="{BB962C8B-B14F-4D97-AF65-F5344CB8AC3E}">
        <p14:creationId xmlns:p14="http://schemas.microsoft.com/office/powerpoint/2010/main" val="359689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DB240F-0044-411F-9B18-C2C6B89BAB9F}"/>
              </a:ext>
            </a:extLst>
          </p:cNvPr>
          <p:cNvSpPr txBox="1">
            <a:spLocks/>
          </p:cNvSpPr>
          <p:nvPr/>
        </p:nvSpPr>
        <p:spPr>
          <a:xfrm>
            <a:off x="673509" y="1922929"/>
            <a:ext cx="9129397" cy="472946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2800"/>
              <a:buFont typeface="Montserrat"/>
              <a:buNone/>
              <a:defRPr sz="1600" b="0" i="0" u="none" strike="noStrike" cap="none">
                <a:solidFill>
                  <a:schemeClr val="accent3"/>
                </a:solidFill>
                <a:latin typeface="Montserrat Medium"/>
                <a:ea typeface="Montserrat Medium"/>
                <a:cs typeface="Montserrat Medium"/>
                <a:sym typeface="Montserrat Medium"/>
              </a:defRPr>
            </a:lvl1pPr>
            <a:lvl2pPr marL="914400" marR="0" lvl="1"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2pPr>
            <a:lvl3pPr marL="1371600" marR="0" lvl="2"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3pPr>
            <a:lvl4pPr marL="1828800" marR="0" lvl="3"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4pPr>
            <a:lvl5pPr marL="2286000" marR="0" lvl="4"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5pPr>
            <a:lvl6pPr marL="2743200" marR="0" lvl="5"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6pPr>
            <a:lvl7pPr marL="3200400" marR="0" lvl="6"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7pPr>
            <a:lvl8pPr marL="3657600" marR="0" lvl="7"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8pPr>
            <a:lvl9pPr marL="4114800" marR="0" lvl="8"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9pPr>
          </a:lstStyle>
          <a:p>
            <a:r>
              <a:rPr lang="en-US" sz="1800" dirty="0">
                <a:solidFill>
                  <a:schemeClr val="tx2">
                    <a:lumMod val="75000"/>
                  </a:schemeClr>
                </a:solidFill>
              </a:rPr>
              <a:t>Have a skill we could use? A job related to one of our topics? Talk to us!</a:t>
            </a:r>
          </a:p>
          <a:p>
            <a:r>
              <a:rPr lang="en-US" sz="1800" u="sng" dirty="0">
                <a:solidFill>
                  <a:schemeClr val="tx2">
                    <a:lumMod val="75000"/>
                  </a:schemeClr>
                </a:solidFill>
              </a:rPr>
              <a:t>Ways to keep in touch:</a:t>
            </a:r>
          </a:p>
          <a:p>
            <a:pPr>
              <a:buFontTx/>
              <a:buChar char="-"/>
            </a:pPr>
            <a:r>
              <a:rPr lang="en-US" sz="1800" dirty="0">
                <a:solidFill>
                  <a:schemeClr val="tx2">
                    <a:lumMod val="75000"/>
                  </a:schemeClr>
                </a:solidFill>
              </a:rPr>
              <a:t>Message to adults on the gate in morning – these are all passed on to your child’s class teacher.</a:t>
            </a:r>
          </a:p>
          <a:p>
            <a:pPr>
              <a:buFontTx/>
              <a:buChar char="-"/>
            </a:pPr>
            <a:r>
              <a:rPr lang="en-US" sz="1800" dirty="0">
                <a:solidFill>
                  <a:schemeClr val="tx2">
                    <a:lumMod val="75000"/>
                  </a:schemeClr>
                </a:solidFill>
              </a:rPr>
              <a:t>Brief chat at gate after school (teachers are busy getting children into cars so if you need a longer chat, please arrange a more convenient time with your child’s class teacher)</a:t>
            </a:r>
          </a:p>
          <a:p>
            <a:pPr marL="114300" indent="0"/>
            <a:r>
              <a:rPr lang="en-US" sz="1800" dirty="0">
                <a:solidFill>
                  <a:schemeClr val="tx2">
                    <a:lumMod val="75000"/>
                  </a:schemeClr>
                </a:solidFill>
              </a:rPr>
              <a:t>Email to book appointment: email addresses:</a:t>
            </a:r>
          </a:p>
          <a:p>
            <a:pPr marL="114300" indent="0"/>
            <a:r>
              <a:rPr lang="en-US" sz="1800" dirty="0">
                <a:solidFill>
                  <a:schemeClr val="tx2">
                    <a:lumMod val="75000"/>
                  </a:schemeClr>
                </a:solidFill>
              </a:rPr>
              <a:t> </a:t>
            </a:r>
          </a:p>
          <a:p>
            <a:pPr>
              <a:buFontTx/>
              <a:buChar char="-"/>
            </a:pPr>
            <a:r>
              <a:rPr lang="en-US" sz="1800" dirty="0">
                <a:solidFill>
                  <a:schemeClr val="tx2">
                    <a:lumMod val="75000"/>
                  </a:schemeClr>
                </a:solidFill>
                <a:hlinkClick r:id="rId2">
                  <a:extLst>
                    <a:ext uri="{A12FA001-AC4F-418D-AE19-62706E023703}">
                      <ahyp:hlinkClr xmlns:ahyp="http://schemas.microsoft.com/office/drawing/2018/hyperlinkcolor" val="tx"/>
                    </a:ext>
                  </a:extLst>
                </a:hlinkClick>
              </a:rPr>
              <a:t>wellis@langafel.kent.sch.uk</a:t>
            </a:r>
            <a:r>
              <a:rPr lang="en-US" sz="1800" dirty="0">
                <a:solidFill>
                  <a:schemeClr val="tx2">
                    <a:lumMod val="75000"/>
                  </a:schemeClr>
                </a:solidFill>
              </a:rPr>
              <a:t> – Mrs Ellis (Tiger)</a:t>
            </a:r>
          </a:p>
          <a:p>
            <a:pPr>
              <a:buFontTx/>
              <a:buChar char="-"/>
            </a:pPr>
            <a:r>
              <a:rPr lang="en-US" sz="1800" dirty="0">
                <a:solidFill>
                  <a:schemeClr val="tx2">
                    <a:lumMod val="75000"/>
                  </a:schemeClr>
                </a:solidFill>
                <a:hlinkClick r:id="rId3">
                  <a:extLst>
                    <a:ext uri="{A12FA001-AC4F-418D-AE19-62706E023703}">
                      <ahyp:hlinkClr xmlns:ahyp="http://schemas.microsoft.com/office/drawing/2018/hyperlinkcolor" val="tx"/>
                    </a:ext>
                  </a:extLst>
                </a:hlinkClick>
              </a:rPr>
              <a:t>cwatkins@langafel.kent.sch.uk</a:t>
            </a:r>
            <a:r>
              <a:rPr lang="en-US" sz="1800" dirty="0">
                <a:solidFill>
                  <a:schemeClr val="tx2">
                    <a:lumMod val="75000"/>
                  </a:schemeClr>
                </a:solidFill>
              </a:rPr>
              <a:t> – Mrs Watkins (Koala)</a:t>
            </a:r>
          </a:p>
          <a:p>
            <a:pPr>
              <a:buFontTx/>
              <a:buChar char="-"/>
            </a:pPr>
            <a:r>
              <a:rPr lang="en-US" sz="1800" dirty="0">
                <a:solidFill>
                  <a:schemeClr val="tx2">
                    <a:lumMod val="75000"/>
                  </a:schemeClr>
                </a:solidFill>
                <a:hlinkClick r:id="rId4"/>
              </a:rPr>
              <a:t>Jkeene@Langafel.kent.sch.uk</a:t>
            </a:r>
            <a:r>
              <a:rPr lang="en-US" sz="1800" dirty="0">
                <a:solidFill>
                  <a:schemeClr val="tx2">
                    <a:lumMod val="75000"/>
                  </a:schemeClr>
                </a:solidFill>
              </a:rPr>
              <a:t> Mrs Keene (Koala)</a:t>
            </a:r>
          </a:p>
          <a:p>
            <a:pPr>
              <a:buFontTx/>
              <a:buChar char="-"/>
            </a:pPr>
            <a:r>
              <a:rPr lang="en-US" sz="1800" dirty="0">
                <a:solidFill>
                  <a:schemeClr val="tx2">
                    <a:lumMod val="75000"/>
                  </a:schemeClr>
                </a:solidFill>
                <a:hlinkClick r:id="rId5">
                  <a:extLst>
                    <a:ext uri="{A12FA001-AC4F-418D-AE19-62706E023703}">
                      <ahyp:hlinkClr xmlns:ahyp="http://schemas.microsoft.com/office/drawing/2018/hyperlinkcolor" val="tx"/>
                    </a:ext>
                  </a:extLst>
                </a:hlinkClick>
              </a:rPr>
              <a:t>jgraham@langafel.kent.sch.uk</a:t>
            </a:r>
            <a:r>
              <a:rPr lang="en-US" sz="1800" dirty="0">
                <a:solidFill>
                  <a:schemeClr val="tx2">
                    <a:lumMod val="75000"/>
                  </a:schemeClr>
                </a:solidFill>
              </a:rPr>
              <a:t> – </a:t>
            </a:r>
            <a:r>
              <a:rPr lang="en-US" sz="1800" dirty="0" err="1">
                <a:solidFill>
                  <a:schemeClr val="tx2">
                    <a:lumMod val="75000"/>
                  </a:schemeClr>
                </a:solidFill>
              </a:rPr>
              <a:t>Mr</a:t>
            </a:r>
            <a:r>
              <a:rPr lang="en-US" sz="1800" dirty="0">
                <a:solidFill>
                  <a:schemeClr val="tx2">
                    <a:lumMod val="75000"/>
                  </a:schemeClr>
                </a:solidFill>
              </a:rPr>
              <a:t> Graham (Wolf)</a:t>
            </a:r>
          </a:p>
          <a:p>
            <a:pPr marL="0" indent="0"/>
            <a:endParaRPr lang="en-US" sz="1800" dirty="0">
              <a:solidFill>
                <a:srgbClr val="FF0000"/>
              </a:solidFill>
            </a:endParaRPr>
          </a:p>
          <a:p>
            <a:pPr marL="0" indent="0"/>
            <a:r>
              <a:rPr lang="en-US" sz="1800" dirty="0">
                <a:solidFill>
                  <a:srgbClr val="FF0000"/>
                </a:solidFill>
              </a:rPr>
              <a:t>If you do not receive school emails, please visit the office to check they have your correct/updated contact details.</a:t>
            </a:r>
            <a:endParaRPr lang="en-US" dirty="0"/>
          </a:p>
        </p:txBody>
      </p:sp>
      <p:sp>
        <p:nvSpPr>
          <p:cNvPr id="5" name="Title 1">
            <a:extLst>
              <a:ext uri="{FF2B5EF4-FFF2-40B4-BE49-F238E27FC236}">
                <a16:creationId xmlns:a16="http://schemas.microsoft.com/office/drawing/2014/main" id="{7038EFE4-8223-45B3-87D0-14DB0AEBD507}"/>
              </a:ext>
            </a:extLst>
          </p:cNvPr>
          <p:cNvSpPr txBox="1">
            <a:spLocks/>
          </p:cNvSpPr>
          <p:nvPr/>
        </p:nvSpPr>
        <p:spPr>
          <a:xfrm>
            <a:off x="1047572" y="571109"/>
            <a:ext cx="8596668" cy="7493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3"/>
              </a:buClr>
              <a:buSzPts val="5200"/>
              <a:buFont typeface="Londrina Solid"/>
              <a:buNone/>
              <a:defRPr sz="4500" b="0" i="0" u="none" strike="noStrike" cap="none">
                <a:solidFill>
                  <a:schemeClr val="accent3"/>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9pPr>
          </a:lstStyle>
          <a:p>
            <a:r>
              <a:rPr lang="en-US" dirty="0">
                <a:solidFill>
                  <a:schemeClr val="tx2">
                    <a:lumMod val="75000"/>
                  </a:schemeClr>
                </a:solidFill>
              </a:rPr>
              <a:t>Parents in Partnership with School</a:t>
            </a:r>
          </a:p>
        </p:txBody>
      </p:sp>
    </p:spTree>
    <p:extLst>
      <p:ext uri="{BB962C8B-B14F-4D97-AF65-F5344CB8AC3E}">
        <p14:creationId xmlns:p14="http://schemas.microsoft.com/office/powerpoint/2010/main" val="347564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FD1635-EDCD-4446-8B2A-330D94690B54}"/>
              </a:ext>
            </a:extLst>
          </p:cNvPr>
          <p:cNvSpPr/>
          <p:nvPr/>
        </p:nvSpPr>
        <p:spPr>
          <a:xfrm>
            <a:off x="2988817" y="2545970"/>
            <a:ext cx="4714178" cy="1107996"/>
          </a:xfrm>
          <a:prstGeom prst="rect">
            <a:avLst/>
          </a:prstGeom>
        </p:spPr>
        <p:txBody>
          <a:bodyPr wrap="square">
            <a:spAutoFit/>
          </a:bodyPr>
          <a:lstStyle/>
          <a:p>
            <a:pPr algn="ctr"/>
            <a:r>
              <a:rPr lang="en-GB" sz="6600" dirty="0">
                <a:solidFill>
                  <a:schemeClr val="tx2">
                    <a:lumMod val="75000"/>
                  </a:schemeClr>
                </a:solidFill>
              </a:rPr>
              <a:t>Questions?</a:t>
            </a:r>
          </a:p>
        </p:txBody>
      </p:sp>
    </p:spTree>
    <p:extLst>
      <p:ext uri="{BB962C8B-B14F-4D97-AF65-F5344CB8AC3E}">
        <p14:creationId xmlns:p14="http://schemas.microsoft.com/office/powerpoint/2010/main" val="73854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8" name="Google Shape;288;p26"/>
          <p:cNvGrpSpPr/>
          <p:nvPr/>
        </p:nvGrpSpPr>
        <p:grpSpPr>
          <a:xfrm rot="-5399932">
            <a:off x="2141119" y="-878868"/>
            <a:ext cx="6368798" cy="9828481"/>
            <a:chOff x="2993595" y="1903187"/>
            <a:chExt cx="1261348" cy="1025755"/>
          </a:xfrm>
        </p:grpSpPr>
        <p:sp>
          <p:nvSpPr>
            <p:cNvPr id="289" name="Google Shape;289;p26"/>
            <p:cNvSpPr/>
            <p:nvPr/>
          </p:nvSpPr>
          <p:spPr>
            <a:xfrm>
              <a:off x="3403037" y="2221550"/>
              <a:ext cx="414000" cy="414000"/>
            </a:xfrm>
            <a:prstGeom prst="ellipse">
              <a:avLst/>
            </a:prstGeom>
            <a:solidFill>
              <a:srgbClr val="E54338"/>
            </a:solidFill>
            <a:ln w="9525" cap="flat" cmpd="sng">
              <a:solidFill>
                <a:srgbClr val="FE556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flipH="1">
              <a:off x="2993595" y="1903187"/>
              <a:ext cx="1261348" cy="102575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26"/>
          <p:cNvSpPr/>
          <p:nvPr/>
        </p:nvSpPr>
        <p:spPr>
          <a:xfrm>
            <a:off x="1052300" y="283425"/>
            <a:ext cx="423972" cy="654862"/>
          </a:xfrm>
          <a:custGeom>
            <a:avLst/>
            <a:gdLst/>
            <a:ahLst/>
            <a:cxnLst/>
            <a:rect l="l" t="t" r="r" b="b"/>
            <a:pathLst>
              <a:path w="1816" h="2805" extrusionOk="0">
                <a:moveTo>
                  <a:pt x="917" y="0"/>
                </a:moveTo>
                <a:cubicBezTo>
                  <a:pt x="789" y="1320"/>
                  <a:pt x="0" y="1339"/>
                  <a:pt x="0" y="1339"/>
                </a:cubicBezTo>
                <a:cubicBezTo>
                  <a:pt x="1009" y="1522"/>
                  <a:pt x="1100" y="2805"/>
                  <a:pt x="1100" y="2805"/>
                </a:cubicBezTo>
                <a:cubicBezTo>
                  <a:pt x="1119" y="1650"/>
                  <a:pt x="1815" y="1265"/>
                  <a:pt x="1815" y="1265"/>
                </a:cubicBezTo>
                <a:cubicBezTo>
                  <a:pt x="1137" y="1137"/>
                  <a:pt x="917"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826616" y="1046126"/>
            <a:ext cx="196316" cy="321227"/>
          </a:xfrm>
          <a:custGeom>
            <a:avLst/>
            <a:gdLst/>
            <a:ahLst/>
            <a:cxnLst/>
            <a:rect l="l" t="t" r="r" b="b"/>
            <a:pathLst>
              <a:path w="1009" h="1651" extrusionOk="0">
                <a:moveTo>
                  <a:pt x="495" y="0"/>
                </a:moveTo>
                <a:cubicBezTo>
                  <a:pt x="495" y="0"/>
                  <a:pt x="422" y="679"/>
                  <a:pt x="0" y="862"/>
                </a:cubicBezTo>
                <a:cubicBezTo>
                  <a:pt x="0" y="862"/>
                  <a:pt x="513" y="1082"/>
                  <a:pt x="568" y="1650"/>
                </a:cubicBezTo>
                <a:cubicBezTo>
                  <a:pt x="568" y="1650"/>
                  <a:pt x="587" y="1009"/>
                  <a:pt x="1008" y="789"/>
                </a:cubicBezTo>
                <a:cubicBezTo>
                  <a:pt x="1008" y="789"/>
                  <a:pt x="568" y="77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9776810" y="6843188"/>
            <a:ext cx="196316" cy="324729"/>
          </a:xfrm>
          <a:custGeom>
            <a:avLst/>
            <a:gdLst/>
            <a:ahLst/>
            <a:cxnLst/>
            <a:rect l="l" t="t" r="r" b="b"/>
            <a:pathLst>
              <a:path w="1009" h="1669" extrusionOk="0">
                <a:moveTo>
                  <a:pt x="551" y="1"/>
                </a:moveTo>
                <a:cubicBezTo>
                  <a:pt x="551" y="1"/>
                  <a:pt x="422" y="679"/>
                  <a:pt x="1" y="826"/>
                </a:cubicBezTo>
                <a:cubicBezTo>
                  <a:pt x="1" y="826"/>
                  <a:pt x="477" y="1082"/>
                  <a:pt x="496" y="1669"/>
                </a:cubicBezTo>
                <a:cubicBezTo>
                  <a:pt x="496" y="1669"/>
                  <a:pt x="569" y="1027"/>
                  <a:pt x="1009" y="826"/>
                </a:cubicBezTo>
                <a:cubicBezTo>
                  <a:pt x="1009" y="826"/>
                  <a:pt x="569" y="77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585950" y="6394122"/>
            <a:ext cx="196511" cy="321227"/>
          </a:xfrm>
          <a:custGeom>
            <a:avLst/>
            <a:gdLst/>
            <a:ahLst/>
            <a:cxnLst/>
            <a:rect l="l" t="t" r="r" b="b"/>
            <a:pathLst>
              <a:path w="1010" h="1651" extrusionOk="0">
                <a:moveTo>
                  <a:pt x="569" y="0"/>
                </a:moveTo>
                <a:cubicBezTo>
                  <a:pt x="569" y="0"/>
                  <a:pt x="422" y="679"/>
                  <a:pt x="1" y="825"/>
                </a:cubicBezTo>
                <a:cubicBezTo>
                  <a:pt x="1" y="825"/>
                  <a:pt x="496" y="1082"/>
                  <a:pt x="514" y="1650"/>
                </a:cubicBezTo>
                <a:cubicBezTo>
                  <a:pt x="514" y="1650"/>
                  <a:pt x="587" y="1027"/>
                  <a:pt x="1009" y="825"/>
                </a:cubicBezTo>
                <a:cubicBezTo>
                  <a:pt x="1009" y="825"/>
                  <a:pt x="587" y="77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9773934" y="958327"/>
            <a:ext cx="295567" cy="496808"/>
          </a:xfrm>
          <a:custGeom>
            <a:avLst/>
            <a:gdLst/>
            <a:ahLst/>
            <a:cxnLst/>
            <a:rect l="l" t="t" r="r" b="b"/>
            <a:pathLst>
              <a:path w="1266" h="2128" extrusionOk="0">
                <a:moveTo>
                  <a:pt x="532" y="0"/>
                </a:moveTo>
                <a:cubicBezTo>
                  <a:pt x="532" y="0"/>
                  <a:pt x="532" y="0"/>
                  <a:pt x="532" y="1"/>
                </a:cubicBezTo>
                <a:cubicBezTo>
                  <a:pt x="587" y="734"/>
                  <a:pt x="1" y="1211"/>
                  <a:pt x="1" y="1211"/>
                </a:cubicBezTo>
                <a:cubicBezTo>
                  <a:pt x="477" y="1321"/>
                  <a:pt x="660" y="2127"/>
                  <a:pt x="660" y="2127"/>
                </a:cubicBezTo>
                <a:cubicBezTo>
                  <a:pt x="715" y="1266"/>
                  <a:pt x="1265" y="991"/>
                  <a:pt x="1265" y="991"/>
                </a:cubicBezTo>
                <a:cubicBezTo>
                  <a:pt x="654" y="883"/>
                  <a:pt x="537"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 name="Table 18">
            <a:extLst>
              <a:ext uri="{FF2B5EF4-FFF2-40B4-BE49-F238E27FC236}">
                <a16:creationId xmlns:a16="http://schemas.microsoft.com/office/drawing/2014/main" id="{1D28A61A-DCBA-6201-C4BD-9B5BE912C1EE}"/>
              </a:ext>
            </a:extLst>
          </p:cNvPr>
          <p:cNvGraphicFramePr>
            <a:graphicFrameLocks noGrp="1"/>
          </p:cNvGraphicFramePr>
          <p:nvPr>
            <p:extLst>
              <p:ext uri="{D42A27DB-BD31-4B8C-83A1-F6EECF244321}">
                <p14:modId xmlns:p14="http://schemas.microsoft.com/office/powerpoint/2010/main" val="1678169534"/>
              </p:ext>
            </p:extLst>
          </p:nvPr>
        </p:nvGraphicFramePr>
        <p:xfrm>
          <a:off x="394971" y="1145782"/>
          <a:ext cx="10023705" cy="6107985"/>
        </p:xfrm>
        <a:graphic>
          <a:graphicData uri="http://schemas.openxmlformats.org/drawingml/2006/table">
            <a:tbl>
              <a:tblPr firstRow="1" bandRow="1">
                <a:tableStyleId>{5C22544A-7EE6-4342-B048-85BDC9FD1C3A}</a:tableStyleId>
              </a:tblPr>
              <a:tblGrid>
                <a:gridCol w="1686527">
                  <a:extLst>
                    <a:ext uri="{9D8B030D-6E8A-4147-A177-3AD203B41FA5}">
                      <a16:colId xmlns:a16="http://schemas.microsoft.com/office/drawing/2014/main" val="690118371"/>
                    </a:ext>
                  </a:extLst>
                </a:gridCol>
                <a:gridCol w="2259106">
                  <a:extLst>
                    <a:ext uri="{9D8B030D-6E8A-4147-A177-3AD203B41FA5}">
                      <a16:colId xmlns:a16="http://schemas.microsoft.com/office/drawing/2014/main" val="2067080572"/>
                    </a:ext>
                  </a:extLst>
                </a:gridCol>
                <a:gridCol w="3701567">
                  <a:extLst>
                    <a:ext uri="{9D8B030D-6E8A-4147-A177-3AD203B41FA5}">
                      <a16:colId xmlns:a16="http://schemas.microsoft.com/office/drawing/2014/main" val="717155612"/>
                    </a:ext>
                  </a:extLst>
                </a:gridCol>
                <a:gridCol w="2376505">
                  <a:extLst>
                    <a:ext uri="{9D8B030D-6E8A-4147-A177-3AD203B41FA5}">
                      <a16:colId xmlns:a16="http://schemas.microsoft.com/office/drawing/2014/main" val="83959904"/>
                    </a:ext>
                  </a:extLst>
                </a:gridCol>
              </a:tblGrid>
              <a:tr h="1182774">
                <a:tc>
                  <a:txBody>
                    <a:bodyPr/>
                    <a:lstStyle/>
                    <a:p>
                      <a:pPr algn="ctr"/>
                      <a:endParaRPr lang="en-US" sz="2400" dirty="0">
                        <a:solidFill>
                          <a:schemeClr val="bg1">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75000"/>
                            </a:schemeClr>
                          </a:solidFill>
                        </a:rPr>
                        <a:t>Tiger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75000"/>
                            </a:schemeClr>
                          </a:solidFill>
                        </a:rPr>
                        <a:t>Class</a:t>
                      </a:r>
                    </a:p>
                    <a:p>
                      <a:pPr algn="ctr"/>
                      <a:endParaRPr lang="en-US" sz="2400" dirty="0">
                        <a:solidFill>
                          <a:schemeClr val="bg1">
                            <a:lumMod val="75000"/>
                          </a:schemeClr>
                        </a:solidFill>
                      </a:endParaRPr>
                    </a:p>
                  </a:txBody>
                  <a:tcPr/>
                </a:tc>
                <a:tc>
                  <a:txBody>
                    <a:bodyPr/>
                    <a:lstStyle/>
                    <a:p>
                      <a:pPr algn="ctr"/>
                      <a:r>
                        <a:rPr lang="en-US" sz="2400" dirty="0">
                          <a:solidFill>
                            <a:schemeClr val="bg1">
                              <a:lumMod val="75000"/>
                            </a:schemeClr>
                          </a:solidFill>
                        </a:rPr>
                        <a:t>Koala </a:t>
                      </a:r>
                    </a:p>
                    <a:p>
                      <a:pPr algn="ctr"/>
                      <a:r>
                        <a:rPr lang="en-US" sz="2400" dirty="0">
                          <a:solidFill>
                            <a:schemeClr val="bg1">
                              <a:lumMod val="75000"/>
                            </a:schemeClr>
                          </a:solidFill>
                        </a:rPr>
                        <a:t>Class</a:t>
                      </a:r>
                    </a:p>
                  </a:txBody>
                  <a:tcPr/>
                </a:tc>
                <a:tc>
                  <a:txBody>
                    <a:bodyPr/>
                    <a:lstStyle/>
                    <a:p>
                      <a:pPr algn="ctr"/>
                      <a:r>
                        <a:rPr lang="en-US" sz="2400" dirty="0">
                          <a:solidFill>
                            <a:schemeClr val="bg1">
                              <a:lumMod val="75000"/>
                            </a:schemeClr>
                          </a:solidFill>
                        </a:rPr>
                        <a:t>Wolf </a:t>
                      </a:r>
                    </a:p>
                    <a:p>
                      <a:pPr algn="ctr"/>
                      <a:r>
                        <a:rPr lang="en-US" sz="2400" dirty="0">
                          <a:solidFill>
                            <a:schemeClr val="bg1">
                              <a:lumMod val="75000"/>
                            </a:schemeClr>
                          </a:solidFill>
                        </a:rPr>
                        <a:t>Class</a:t>
                      </a:r>
                    </a:p>
                  </a:txBody>
                  <a:tcPr/>
                </a:tc>
                <a:extLst>
                  <a:ext uri="{0D108BD9-81ED-4DB2-BD59-A6C34878D82A}">
                    <a16:rowId xmlns:a16="http://schemas.microsoft.com/office/drawing/2014/main" val="600469804"/>
                  </a:ext>
                </a:extLst>
              </a:tr>
              <a:tr h="3474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75000"/>
                            </a:schemeClr>
                          </a:solidFill>
                        </a:rPr>
                        <a:t>Teachers:</a:t>
                      </a:r>
                    </a:p>
                    <a:p>
                      <a:endParaRPr lang="en-US" sz="2400" dirty="0">
                        <a:solidFill>
                          <a:schemeClr val="bg1">
                            <a:lumMod val="75000"/>
                          </a:schemeClr>
                        </a:solidFill>
                      </a:endParaRPr>
                    </a:p>
                  </a:txBody>
                  <a:tcPr/>
                </a:tc>
                <a:tc>
                  <a:txBody>
                    <a:bodyPr/>
                    <a:lstStyle/>
                    <a:p>
                      <a:pPr algn="ctr"/>
                      <a:r>
                        <a:rPr lang="en-US" sz="2400" dirty="0">
                          <a:solidFill>
                            <a:schemeClr val="bg1">
                              <a:lumMod val="75000"/>
                            </a:schemeClr>
                          </a:solidFill>
                        </a:rPr>
                        <a:t>Mrs Ellis</a:t>
                      </a:r>
                    </a:p>
                    <a:p>
                      <a:pPr algn="ctr"/>
                      <a:endParaRPr lang="en-US" sz="2400" dirty="0">
                        <a:solidFill>
                          <a:schemeClr val="bg1">
                            <a:lumMod val="75000"/>
                          </a:schemeClr>
                        </a:solidFill>
                      </a:endParaRPr>
                    </a:p>
                  </a:txBody>
                  <a:tcPr/>
                </a:tc>
                <a:tc>
                  <a:txBody>
                    <a:bodyPr/>
                    <a:lstStyle/>
                    <a:p>
                      <a:pPr algn="ctr"/>
                      <a:r>
                        <a:rPr lang="en-US" sz="2400" dirty="0">
                          <a:solidFill>
                            <a:schemeClr val="bg1">
                              <a:lumMod val="75000"/>
                            </a:schemeClr>
                          </a:solidFill>
                        </a:rPr>
                        <a:t>Mrs Watkins Mrs Keene</a:t>
                      </a:r>
                    </a:p>
                    <a:p>
                      <a:pPr algn="ctr"/>
                      <a:endParaRPr lang="en-US" sz="2400" dirty="0">
                        <a:solidFill>
                          <a:schemeClr val="bg1">
                            <a:lumMod val="75000"/>
                          </a:schemeClr>
                        </a:solidFill>
                      </a:endParaRPr>
                    </a:p>
                  </a:txBody>
                  <a:tcPr/>
                </a:tc>
                <a:tc>
                  <a:txBody>
                    <a:bodyPr/>
                    <a:lstStyle/>
                    <a:p>
                      <a:pPr algn="ctr"/>
                      <a:r>
                        <a:rPr lang="en-US" sz="2400" dirty="0" err="1">
                          <a:solidFill>
                            <a:schemeClr val="bg1">
                              <a:lumMod val="75000"/>
                            </a:schemeClr>
                          </a:solidFill>
                        </a:rPr>
                        <a:t>Mr</a:t>
                      </a:r>
                      <a:r>
                        <a:rPr lang="en-US" sz="2400" dirty="0">
                          <a:solidFill>
                            <a:schemeClr val="bg1">
                              <a:lumMod val="75000"/>
                            </a:schemeClr>
                          </a:solidFill>
                        </a:rPr>
                        <a:t> Graham</a:t>
                      </a:r>
                    </a:p>
                    <a:p>
                      <a:pPr algn="ctr"/>
                      <a:endParaRPr lang="en-US" sz="2400" dirty="0">
                        <a:solidFill>
                          <a:schemeClr val="bg1">
                            <a:lumMod val="75000"/>
                          </a:schemeClr>
                        </a:solidFill>
                      </a:endParaRPr>
                    </a:p>
                  </a:txBody>
                  <a:tcPr/>
                </a:tc>
                <a:extLst>
                  <a:ext uri="{0D108BD9-81ED-4DB2-BD59-A6C34878D82A}">
                    <a16:rowId xmlns:a16="http://schemas.microsoft.com/office/drawing/2014/main" val="1324669095"/>
                  </a:ext>
                </a:extLst>
              </a:tr>
              <a:tr h="618565">
                <a:tc>
                  <a:txBody>
                    <a:bodyPr/>
                    <a:lstStyle/>
                    <a:p>
                      <a:r>
                        <a:rPr lang="en-US" sz="2400" dirty="0">
                          <a:solidFill>
                            <a:schemeClr val="bg1">
                              <a:lumMod val="75000"/>
                            </a:schemeClr>
                          </a:solidFill>
                        </a:rPr>
                        <a:t>HLTA:</a:t>
                      </a:r>
                    </a:p>
                  </a:txBody>
                  <a:tcPr/>
                </a:tc>
                <a:tc gridSpan="3">
                  <a:txBody>
                    <a:bodyPr/>
                    <a:lstStyle/>
                    <a:p>
                      <a:pPr algn="ctr"/>
                      <a:r>
                        <a:rPr lang="en-US" sz="2400" dirty="0" err="1">
                          <a:solidFill>
                            <a:schemeClr val="bg1">
                              <a:lumMod val="75000"/>
                            </a:schemeClr>
                          </a:solidFill>
                        </a:rPr>
                        <a:t>Mrs</a:t>
                      </a:r>
                      <a:r>
                        <a:rPr lang="en-US" sz="2400" dirty="0">
                          <a:solidFill>
                            <a:schemeClr val="bg1">
                              <a:lumMod val="75000"/>
                            </a:schemeClr>
                          </a:solidFill>
                        </a:rPr>
                        <a:t> Everson</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2947525"/>
                  </a:ext>
                </a:extLst>
              </a:tr>
              <a:tr h="826073">
                <a:tc>
                  <a:txBody>
                    <a:bodyPr/>
                    <a:lstStyle/>
                    <a:p>
                      <a:r>
                        <a:rPr lang="en-US" sz="2400" dirty="0">
                          <a:solidFill>
                            <a:schemeClr val="bg1">
                              <a:lumMod val="75000"/>
                            </a:schemeClr>
                          </a:solidFill>
                        </a:rPr>
                        <a:t>Teaching Assistants:</a:t>
                      </a:r>
                    </a:p>
                  </a:txBody>
                  <a:tcPr/>
                </a:tc>
                <a:tc gridSpan="3">
                  <a:txBody>
                    <a:bodyPr/>
                    <a:lstStyle/>
                    <a:p>
                      <a:pPr algn="ctr"/>
                      <a:r>
                        <a:rPr lang="en-US" sz="2400" dirty="0">
                          <a:solidFill>
                            <a:schemeClr val="bg1">
                              <a:lumMod val="75000"/>
                            </a:schemeClr>
                          </a:solidFill>
                        </a:rPr>
                        <a:t>Mrs King, Mrs Clark, Mrs Weekes</a:t>
                      </a:r>
                    </a:p>
                  </a:txBody>
                  <a:tcPr/>
                </a:tc>
                <a:tc hMerge="1">
                  <a:txBody>
                    <a:bodyPr/>
                    <a:lstStyle/>
                    <a:p>
                      <a:endParaRPr lang="en-US" sz="2400" dirty="0"/>
                    </a:p>
                  </a:txBody>
                  <a:tcPr/>
                </a:tc>
                <a:tc hMerge="1">
                  <a:txBody>
                    <a:bodyPr/>
                    <a:lstStyle/>
                    <a:p>
                      <a:endParaRPr lang="en-GB"/>
                    </a:p>
                  </a:txBody>
                  <a:tcPr/>
                </a:tc>
                <a:extLst>
                  <a:ext uri="{0D108BD9-81ED-4DB2-BD59-A6C34878D82A}">
                    <a16:rowId xmlns:a16="http://schemas.microsoft.com/office/drawing/2014/main" val="812033579"/>
                  </a:ext>
                </a:extLst>
              </a:tr>
            </a:tbl>
          </a:graphicData>
        </a:graphic>
      </p:graphicFrame>
      <p:sp>
        <p:nvSpPr>
          <p:cNvPr id="6" name="TextBox 5">
            <a:extLst>
              <a:ext uri="{FF2B5EF4-FFF2-40B4-BE49-F238E27FC236}">
                <a16:creationId xmlns:a16="http://schemas.microsoft.com/office/drawing/2014/main" id="{EED83477-B95F-801F-3E4B-7E09C63E2350}"/>
              </a:ext>
            </a:extLst>
          </p:cNvPr>
          <p:cNvSpPr txBox="1"/>
          <p:nvPr/>
        </p:nvSpPr>
        <p:spPr>
          <a:xfrm>
            <a:off x="3500464" y="204545"/>
            <a:ext cx="3812721" cy="646331"/>
          </a:xfrm>
          <a:prstGeom prst="rect">
            <a:avLst/>
          </a:prstGeom>
          <a:noFill/>
        </p:spPr>
        <p:txBody>
          <a:bodyPr wrap="square" rtlCol="0">
            <a:spAutoFit/>
          </a:bodyPr>
          <a:lstStyle/>
          <a:p>
            <a:r>
              <a:rPr lang="en-GB" sz="3600" dirty="0">
                <a:solidFill>
                  <a:schemeClr val="bg1">
                    <a:lumMod val="75000"/>
                  </a:schemeClr>
                </a:solidFill>
              </a:rPr>
              <a:t>Key stage 1 team</a:t>
            </a:r>
          </a:p>
        </p:txBody>
      </p:sp>
      <p:pic>
        <p:nvPicPr>
          <p:cNvPr id="12" name="Picture 9" descr="a28c9526-202f-465b-844f-aa7b301de07f.JPG">
            <a:extLst>
              <a:ext uri="{FF2B5EF4-FFF2-40B4-BE49-F238E27FC236}">
                <a16:creationId xmlns:a16="http://schemas.microsoft.com/office/drawing/2014/main" id="{A564E6F1-ED43-41E8-92CC-503F48690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08" y="3089689"/>
            <a:ext cx="1799388" cy="239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B7795C-64D2-4FAF-9D1A-A57049EEA04B}"/>
              </a:ext>
            </a:extLst>
          </p:cNvPr>
          <p:cNvPicPr>
            <a:picLocks noChangeAspect="1"/>
          </p:cNvPicPr>
          <p:nvPr/>
        </p:nvPicPr>
        <p:blipFill>
          <a:blip r:embed="rId4"/>
          <a:stretch>
            <a:fillRect/>
          </a:stretch>
        </p:blipFill>
        <p:spPr>
          <a:xfrm>
            <a:off x="8297083" y="3089689"/>
            <a:ext cx="1868957" cy="2398740"/>
          </a:xfrm>
          <a:prstGeom prst="rect">
            <a:avLst/>
          </a:prstGeom>
        </p:spPr>
      </p:pic>
      <p:pic>
        <p:nvPicPr>
          <p:cNvPr id="3" name="Picture 2">
            <a:extLst>
              <a:ext uri="{FF2B5EF4-FFF2-40B4-BE49-F238E27FC236}">
                <a16:creationId xmlns:a16="http://schemas.microsoft.com/office/drawing/2014/main" id="{A787877A-E6D4-47F2-AE67-CAFADB8A280A}"/>
              </a:ext>
            </a:extLst>
          </p:cNvPr>
          <p:cNvPicPr>
            <a:picLocks noChangeAspect="1"/>
          </p:cNvPicPr>
          <p:nvPr/>
        </p:nvPicPr>
        <p:blipFill>
          <a:blip r:embed="rId5"/>
          <a:stretch>
            <a:fillRect/>
          </a:stretch>
        </p:blipFill>
        <p:spPr>
          <a:xfrm>
            <a:off x="2431354" y="3062011"/>
            <a:ext cx="1703014" cy="2426418"/>
          </a:xfrm>
          <a:prstGeom prst="rect">
            <a:avLst/>
          </a:prstGeom>
        </p:spPr>
      </p:pic>
      <p:pic>
        <p:nvPicPr>
          <p:cNvPr id="4" name="Picture 3">
            <a:extLst>
              <a:ext uri="{FF2B5EF4-FFF2-40B4-BE49-F238E27FC236}">
                <a16:creationId xmlns:a16="http://schemas.microsoft.com/office/drawing/2014/main" id="{1385317E-EB4F-46E4-9ED8-236DF5A7AE08}"/>
              </a:ext>
            </a:extLst>
          </p:cNvPr>
          <p:cNvPicPr>
            <a:picLocks noChangeAspect="1"/>
          </p:cNvPicPr>
          <p:nvPr/>
        </p:nvPicPr>
        <p:blipFill>
          <a:blip r:embed="rId6"/>
          <a:stretch>
            <a:fillRect/>
          </a:stretch>
        </p:blipFill>
        <p:spPr>
          <a:xfrm>
            <a:off x="4448754" y="3062011"/>
            <a:ext cx="1660772" cy="24264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3" name="Google Shape;313;p27"/>
          <p:cNvSpPr/>
          <p:nvPr/>
        </p:nvSpPr>
        <p:spPr>
          <a:xfrm flipH="1">
            <a:off x="570378" y="997150"/>
            <a:ext cx="423972" cy="654862"/>
          </a:xfrm>
          <a:custGeom>
            <a:avLst/>
            <a:gdLst/>
            <a:ahLst/>
            <a:cxnLst/>
            <a:rect l="l" t="t" r="r" b="b"/>
            <a:pathLst>
              <a:path w="1816" h="2805" extrusionOk="0">
                <a:moveTo>
                  <a:pt x="917" y="0"/>
                </a:moveTo>
                <a:cubicBezTo>
                  <a:pt x="789" y="1320"/>
                  <a:pt x="0" y="1339"/>
                  <a:pt x="0" y="1339"/>
                </a:cubicBezTo>
                <a:cubicBezTo>
                  <a:pt x="1009" y="1522"/>
                  <a:pt x="1100" y="2805"/>
                  <a:pt x="1100" y="2805"/>
                </a:cubicBezTo>
                <a:cubicBezTo>
                  <a:pt x="1119" y="1650"/>
                  <a:pt x="1815" y="1265"/>
                  <a:pt x="1815" y="1265"/>
                </a:cubicBezTo>
                <a:cubicBezTo>
                  <a:pt x="1137" y="1137"/>
                  <a:pt x="917"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flipH="1">
            <a:off x="8863694" y="1807151"/>
            <a:ext cx="196316" cy="321227"/>
          </a:xfrm>
          <a:custGeom>
            <a:avLst/>
            <a:gdLst/>
            <a:ahLst/>
            <a:cxnLst/>
            <a:rect l="l" t="t" r="r" b="b"/>
            <a:pathLst>
              <a:path w="1009" h="1651" extrusionOk="0">
                <a:moveTo>
                  <a:pt x="495" y="0"/>
                </a:moveTo>
                <a:cubicBezTo>
                  <a:pt x="495" y="0"/>
                  <a:pt x="422" y="679"/>
                  <a:pt x="0" y="862"/>
                </a:cubicBezTo>
                <a:cubicBezTo>
                  <a:pt x="0" y="862"/>
                  <a:pt x="513" y="1082"/>
                  <a:pt x="568" y="1650"/>
                </a:cubicBezTo>
                <a:cubicBezTo>
                  <a:pt x="568" y="1650"/>
                  <a:pt x="587" y="1009"/>
                  <a:pt x="1008" y="789"/>
                </a:cubicBezTo>
                <a:cubicBezTo>
                  <a:pt x="1008" y="789"/>
                  <a:pt x="568" y="77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flipH="1">
            <a:off x="684200" y="5468638"/>
            <a:ext cx="196316" cy="324729"/>
          </a:xfrm>
          <a:custGeom>
            <a:avLst/>
            <a:gdLst/>
            <a:ahLst/>
            <a:cxnLst/>
            <a:rect l="l" t="t" r="r" b="b"/>
            <a:pathLst>
              <a:path w="1009" h="1669" extrusionOk="0">
                <a:moveTo>
                  <a:pt x="551" y="1"/>
                </a:moveTo>
                <a:cubicBezTo>
                  <a:pt x="551" y="1"/>
                  <a:pt x="422" y="679"/>
                  <a:pt x="1" y="826"/>
                </a:cubicBezTo>
                <a:cubicBezTo>
                  <a:pt x="1" y="826"/>
                  <a:pt x="477" y="1082"/>
                  <a:pt x="496" y="1669"/>
                </a:cubicBezTo>
                <a:cubicBezTo>
                  <a:pt x="496" y="1669"/>
                  <a:pt x="569" y="1027"/>
                  <a:pt x="1009" y="826"/>
                </a:cubicBezTo>
                <a:cubicBezTo>
                  <a:pt x="1009" y="826"/>
                  <a:pt x="569" y="77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flipH="1">
            <a:off x="1058825" y="1652002"/>
            <a:ext cx="295567" cy="496808"/>
          </a:xfrm>
          <a:custGeom>
            <a:avLst/>
            <a:gdLst/>
            <a:ahLst/>
            <a:cxnLst/>
            <a:rect l="l" t="t" r="r" b="b"/>
            <a:pathLst>
              <a:path w="1266" h="2128" extrusionOk="0">
                <a:moveTo>
                  <a:pt x="532" y="0"/>
                </a:moveTo>
                <a:cubicBezTo>
                  <a:pt x="532" y="0"/>
                  <a:pt x="532" y="0"/>
                  <a:pt x="532" y="1"/>
                </a:cubicBezTo>
                <a:cubicBezTo>
                  <a:pt x="587" y="734"/>
                  <a:pt x="1" y="1211"/>
                  <a:pt x="1" y="1211"/>
                </a:cubicBezTo>
                <a:cubicBezTo>
                  <a:pt x="477" y="1321"/>
                  <a:pt x="660" y="2127"/>
                  <a:pt x="660" y="2127"/>
                </a:cubicBezTo>
                <a:cubicBezTo>
                  <a:pt x="715" y="1266"/>
                  <a:pt x="1265" y="991"/>
                  <a:pt x="1265" y="991"/>
                </a:cubicBezTo>
                <a:cubicBezTo>
                  <a:pt x="654" y="883"/>
                  <a:pt x="537"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flipH="1">
            <a:off x="9142569" y="2256751"/>
            <a:ext cx="196316" cy="321227"/>
          </a:xfrm>
          <a:custGeom>
            <a:avLst/>
            <a:gdLst/>
            <a:ahLst/>
            <a:cxnLst/>
            <a:rect l="l" t="t" r="r" b="b"/>
            <a:pathLst>
              <a:path w="1009" h="1651" extrusionOk="0">
                <a:moveTo>
                  <a:pt x="495" y="0"/>
                </a:moveTo>
                <a:cubicBezTo>
                  <a:pt x="495" y="0"/>
                  <a:pt x="422" y="679"/>
                  <a:pt x="0" y="862"/>
                </a:cubicBezTo>
                <a:cubicBezTo>
                  <a:pt x="0" y="862"/>
                  <a:pt x="513" y="1082"/>
                  <a:pt x="568" y="1650"/>
                </a:cubicBezTo>
                <a:cubicBezTo>
                  <a:pt x="568" y="1650"/>
                  <a:pt x="587" y="1009"/>
                  <a:pt x="1008" y="789"/>
                </a:cubicBezTo>
                <a:cubicBezTo>
                  <a:pt x="1008" y="789"/>
                  <a:pt x="568" y="77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flipH="1">
            <a:off x="984040" y="6129297"/>
            <a:ext cx="196511" cy="321227"/>
          </a:xfrm>
          <a:custGeom>
            <a:avLst/>
            <a:gdLst/>
            <a:ahLst/>
            <a:cxnLst/>
            <a:rect l="l" t="t" r="r" b="b"/>
            <a:pathLst>
              <a:path w="1010" h="1651" extrusionOk="0">
                <a:moveTo>
                  <a:pt x="569" y="0"/>
                </a:moveTo>
                <a:cubicBezTo>
                  <a:pt x="569" y="0"/>
                  <a:pt x="422" y="679"/>
                  <a:pt x="1" y="825"/>
                </a:cubicBezTo>
                <a:cubicBezTo>
                  <a:pt x="1" y="825"/>
                  <a:pt x="496" y="1082"/>
                  <a:pt x="514" y="1650"/>
                </a:cubicBezTo>
                <a:cubicBezTo>
                  <a:pt x="514" y="1650"/>
                  <a:pt x="587" y="1027"/>
                  <a:pt x="1009" y="825"/>
                </a:cubicBezTo>
                <a:cubicBezTo>
                  <a:pt x="1009" y="825"/>
                  <a:pt x="587" y="77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7"/>
          <p:cNvGrpSpPr/>
          <p:nvPr/>
        </p:nvGrpSpPr>
        <p:grpSpPr>
          <a:xfrm flipH="1">
            <a:off x="9511488" y="-63050"/>
            <a:ext cx="852097" cy="6420087"/>
            <a:chOff x="-1740450" y="-2705245"/>
            <a:chExt cx="359050" cy="2705245"/>
          </a:xfrm>
        </p:grpSpPr>
        <p:sp>
          <p:nvSpPr>
            <p:cNvPr id="320" name="Google Shape;320;p27"/>
            <p:cNvSpPr/>
            <p:nvPr/>
          </p:nvSpPr>
          <p:spPr>
            <a:xfrm>
              <a:off x="-1629550" y="-240000"/>
              <a:ext cx="248150" cy="240000"/>
            </a:xfrm>
            <a:custGeom>
              <a:avLst/>
              <a:gdLst/>
              <a:ahLst/>
              <a:cxnLst/>
              <a:rect l="l" t="t" r="r" b="b"/>
              <a:pathLst>
                <a:path w="9926" h="9600" extrusionOk="0">
                  <a:moveTo>
                    <a:pt x="2331" y="1"/>
                  </a:moveTo>
                  <a:lnTo>
                    <a:pt x="2331" y="3760"/>
                  </a:lnTo>
                  <a:lnTo>
                    <a:pt x="0" y="5915"/>
                  </a:lnTo>
                  <a:lnTo>
                    <a:pt x="3233" y="6768"/>
                  </a:lnTo>
                  <a:lnTo>
                    <a:pt x="4311" y="9600"/>
                  </a:lnTo>
                  <a:lnTo>
                    <a:pt x="6466" y="6918"/>
                  </a:lnTo>
                  <a:lnTo>
                    <a:pt x="9925" y="6768"/>
                  </a:lnTo>
                  <a:lnTo>
                    <a:pt x="7669" y="3860"/>
                  </a:lnTo>
                  <a:lnTo>
                    <a:pt x="8622" y="527"/>
                  </a:lnTo>
                  <a:lnTo>
                    <a:pt x="5213" y="2006"/>
                  </a:lnTo>
                  <a:lnTo>
                    <a:pt x="2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1533074" y="-2704512"/>
              <a:ext cx="35750" cy="2584766"/>
            </a:xfrm>
            <a:custGeom>
              <a:avLst/>
              <a:gdLst/>
              <a:ahLst/>
              <a:cxnLst/>
              <a:rect l="l" t="t" r="r" b="b"/>
              <a:pathLst>
                <a:path w="1430" h="88097" extrusionOk="0">
                  <a:moveTo>
                    <a:pt x="803" y="1"/>
                  </a:moveTo>
                  <a:lnTo>
                    <a:pt x="803" y="49901"/>
                  </a:lnTo>
                  <a:lnTo>
                    <a:pt x="1" y="68097"/>
                  </a:lnTo>
                  <a:lnTo>
                    <a:pt x="527" y="88097"/>
                  </a:lnTo>
                  <a:lnTo>
                    <a:pt x="1129" y="88072"/>
                  </a:lnTo>
                  <a:lnTo>
                    <a:pt x="602" y="68122"/>
                  </a:lnTo>
                  <a:lnTo>
                    <a:pt x="1430" y="49901"/>
                  </a:lnTo>
                  <a:lnTo>
                    <a:pt x="14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1740450" y="-1474350"/>
              <a:ext cx="166675" cy="160425"/>
            </a:xfrm>
            <a:custGeom>
              <a:avLst/>
              <a:gdLst/>
              <a:ahLst/>
              <a:cxnLst/>
              <a:rect l="l" t="t" r="r" b="b"/>
              <a:pathLst>
                <a:path w="6667" h="6417" extrusionOk="0">
                  <a:moveTo>
                    <a:pt x="1579" y="1"/>
                  </a:moveTo>
                  <a:lnTo>
                    <a:pt x="1579" y="2507"/>
                  </a:lnTo>
                  <a:lnTo>
                    <a:pt x="0" y="3936"/>
                  </a:lnTo>
                  <a:lnTo>
                    <a:pt x="2181" y="4512"/>
                  </a:lnTo>
                  <a:lnTo>
                    <a:pt x="2907" y="6417"/>
                  </a:lnTo>
                  <a:lnTo>
                    <a:pt x="4336" y="4637"/>
                  </a:lnTo>
                  <a:lnTo>
                    <a:pt x="6667" y="4512"/>
                  </a:lnTo>
                  <a:lnTo>
                    <a:pt x="5138" y="2582"/>
                  </a:lnTo>
                  <a:lnTo>
                    <a:pt x="5790" y="352"/>
                  </a:lnTo>
                  <a:lnTo>
                    <a:pt x="5790" y="352"/>
                  </a:lnTo>
                  <a:lnTo>
                    <a:pt x="3509" y="1329"/>
                  </a:lnTo>
                  <a:lnTo>
                    <a:pt x="1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1679051" y="-2705245"/>
              <a:ext cx="29475" cy="1275896"/>
            </a:xfrm>
            <a:custGeom>
              <a:avLst/>
              <a:gdLst/>
              <a:ahLst/>
              <a:cxnLst/>
              <a:rect l="l" t="t" r="r" b="b"/>
              <a:pathLst>
                <a:path w="1179" h="37144" extrusionOk="0">
                  <a:moveTo>
                    <a:pt x="1003" y="1"/>
                  </a:moveTo>
                  <a:lnTo>
                    <a:pt x="376" y="26"/>
                  </a:lnTo>
                  <a:lnTo>
                    <a:pt x="577" y="13710"/>
                  </a:lnTo>
                  <a:lnTo>
                    <a:pt x="0" y="24036"/>
                  </a:lnTo>
                  <a:lnTo>
                    <a:pt x="376" y="37144"/>
                  </a:lnTo>
                  <a:lnTo>
                    <a:pt x="1003" y="37144"/>
                  </a:lnTo>
                  <a:lnTo>
                    <a:pt x="627" y="24061"/>
                  </a:lnTo>
                  <a:lnTo>
                    <a:pt x="1178" y="13710"/>
                  </a:lnTo>
                  <a:lnTo>
                    <a:pt x="1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27"/>
          <p:cNvSpPr/>
          <p:nvPr/>
        </p:nvSpPr>
        <p:spPr>
          <a:xfrm flipH="1">
            <a:off x="9059994" y="300201"/>
            <a:ext cx="196316" cy="321227"/>
          </a:xfrm>
          <a:custGeom>
            <a:avLst/>
            <a:gdLst/>
            <a:ahLst/>
            <a:cxnLst/>
            <a:rect l="l" t="t" r="r" b="b"/>
            <a:pathLst>
              <a:path w="1009" h="1651" extrusionOk="0">
                <a:moveTo>
                  <a:pt x="495" y="0"/>
                </a:moveTo>
                <a:cubicBezTo>
                  <a:pt x="495" y="0"/>
                  <a:pt x="422" y="679"/>
                  <a:pt x="0" y="862"/>
                </a:cubicBezTo>
                <a:cubicBezTo>
                  <a:pt x="0" y="862"/>
                  <a:pt x="513" y="1082"/>
                  <a:pt x="568" y="1650"/>
                </a:cubicBezTo>
                <a:cubicBezTo>
                  <a:pt x="568" y="1650"/>
                  <a:pt x="587" y="1009"/>
                  <a:pt x="1008" y="789"/>
                </a:cubicBezTo>
                <a:cubicBezTo>
                  <a:pt x="1008" y="789"/>
                  <a:pt x="568" y="77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itle 1">
            <a:extLst>
              <a:ext uri="{FF2B5EF4-FFF2-40B4-BE49-F238E27FC236}">
                <a16:creationId xmlns:a16="http://schemas.microsoft.com/office/drawing/2014/main" id="{428B6368-58CD-44D4-8948-EE1429D6C993}"/>
              </a:ext>
            </a:extLst>
          </p:cNvPr>
          <p:cNvSpPr>
            <a:spLocks noGrp="1"/>
          </p:cNvSpPr>
          <p:nvPr>
            <p:ph type="title"/>
          </p:nvPr>
        </p:nvSpPr>
        <p:spPr>
          <a:xfrm>
            <a:off x="172738" y="286883"/>
            <a:ext cx="9613861" cy="1080938"/>
          </a:xfrm>
        </p:spPr>
        <p:txBody>
          <a:bodyPr/>
          <a:lstStyle/>
          <a:p>
            <a:pPr algn="ctr"/>
            <a:r>
              <a:rPr lang="en-US" dirty="0">
                <a:solidFill>
                  <a:schemeClr val="tx2">
                    <a:lumMod val="75000"/>
                  </a:schemeClr>
                </a:solidFill>
              </a:rPr>
              <a:t>Classrooms and Entering/Exiting School</a:t>
            </a:r>
          </a:p>
        </p:txBody>
      </p:sp>
      <p:sp>
        <p:nvSpPr>
          <p:cNvPr id="27" name="Content Placeholder 2">
            <a:extLst>
              <a:ext uri="{FF2B5EF4-FFF2-40B4-BE49-F238E27FC236}">
                <a16:creationId xmlns:a16="http://schemas.microsoft.com/office/drawing/2014/main" id="{CBD2FA15-7C1A-931C-CE75-AF98F47B2BD3}"/>
              </a:ext>
            </a:extLst>
          </p:cNvPr>
          <p:cNvSpPr txBox="1">
            <a:spLocks/>
          </p:cNvSpPr>
          <p:nvPr/>
        </p:nvSpPr>
        <p:spPr>
          <a:xfrm>
            <a:off x="473748" y="1792614"/>
            <a:ext cx="9159240" cy="46579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4B70"/>
              </a:buClr>
              <a:buSzPts val="1200"/>
              <a:buFont typeface="Comfortaa"/>
              <a:buAutoNum type="arabicPeriod"/>
              <a:defRPr sz="1400" b="0" i="0" u="none" strike="noStrike" cap="none">
                <a:solidFill>
                  <a:schemeClr val="accent3"/>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rgbClr val="595959"/>
              </a:buClr>
              <a:buSzPts val="1200"/>
              <a:buFont typeface="Comfortaa"/>
              <a:buAutoNum type="alphaLcPeriod"/>
              <a:defRPr sz="1800" b="0" i="0" u="none" strike="noStrike" cap="none">
                <a:solidFill>
                  <a:schemeClr val="accent3"/>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rgbClr val="595959"/>
              </a:buClr>
              <a:buSzPts val="1200"/>
              <a:buFont typeface="Comfortaa"/>
              <a:buAutoNum type="romanLcPeriod"/>
              <a:defRPr sz="1800" b="0" i="0" u="none" strike="noStrike" cap="none">
                <a:solidFill>
                  <a:schemeClr val="accent3"/>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rgbClr val="595959"/>
              </a:buClr>
              <a:buSzPts val="1200"/>
              <a:buFont typeface="Comfortaa"/>
              <a:buAutoNum type="arabicPeriod"/>
              <a:defRPr sz="1800" b="0" i="0" u="none" strike="noStrike" cap="none">
                <a:solidFill>
                  <a:schemeClr val="accent3"/>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rgbClr val="595959"/>
              </a:buClr>
              <a:buSzPts val="1200"/>
              <a:buFont typeface="Comfortaa"/>
              <a:buAutoNum type="alphaLcPeriod"/>
              <a:defRPr sz="1800" b="0" i="0" u="none" strike="noStrike" cap="none">
                <a:solidFill>
                  <a:schemeClr val="accent3"/>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rgbClr val="595959"/>
              </a:buClr>
              <a:buSzPts val="1200"/>
              <a:buFont typeface="Comfortaa"/>
              <a:buAutoNum type="romanLcPeriod"/>
              <a:defRPr sz="1800" b="0" i="0" u="none" strike="noStrike" cap="none">
                <a:solidFill>
                  <a:schemeClr val="accent3"/>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rgbClr val="595959"/>
              </a:buClr>
              <a:buSzPts val="1200"/>
              <a:buFont typeface="Comfortaa"/>
              <a:buAutoNum type="arabicPeriod"/>
              <a:defRPr sz="1800" b="0" i="0" u="none" strike="noStrike" cap="none">
                <a:solidFill>
                  <a:schemeClr val="accent3"/>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rgbClr val="595959"/>
              </a:buClr>
              <a:buSzPts val="1200"/>
              <a:buFont typeface="Comfortaa"/>
              <a:buAutoNum type="alphaLcPeriod"/>
              <a:defRPr sz="1800" b="0" i="0" u="none" strike="noStrike" cap="none">
                <a:solidFill>
                  <a:schemeClr val="accent3"/>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rgbClr val="595959"/>
              </a:buClr>
              <a:buSzPts val="1200"/>
              <a:buFont typeface="Comfortaa"/>
              <a:buAutoNum type="romanLcPeriod"/>
              <a:defRPr sz="1800" b="0" i="0" u="none" strike="noStrike" cap="none">
                <a:solidFill>
                  <a:schemeClr val="accent3"/>
                </a:solidFill>
                <a:latin typeface="Montserrat"/>
                <a:ea typeface="Montserrat"/>
                <a:cs typeface="Montserrat"/>
                <a:sym typeface="Montserrat"/>
              </a:defRPr>
            </a:lvl9pPr>
          </a:lstStyle>
          <a:p>
            <a:r>
              <a:rPr lang="en-US" sz="3200" dirty="0">
                <a:solidFill>
                  <a:schemeClr val="tx2">
                    <a:lumMod val="75000"/>
                  </a:schemeClr>
                </a:solidFill>
              </a:rPr>
              <a:t>Come into school by the back playground (cars) or walking gate between 8.30-8.40am.</a:t>
            </a:r>
          </a:p>
          <a:p>
            <a:r>
              <a:rPr lang="en-US" sz="3200" dirty="0">
                <a:solidFill>
                  <a:schemeClr val="tx2">
                    <a:lumMod val="75000"/>
                  </a:schemeClr>
                </a:solidFill>
              </a:rPr>
              <a:t>If late, please sign in at office.</a:t>
            </a:r>
          </a:p>
          <a:p>
            <a:r>
              <a:rPr lang="en-US" sz="3200" dirty="0">
                <a:solidFill>
                  <a:schemeClr val="tx2">
                    <a:lumMod val="75000"/>
                  </a:schemeClr>
                </a:solidFill>
              </a:rPr>
              <a:t>School ends at 3:10pm.</a:t>
            </a:r>
          </a:p>
          <a:p>
            <a:r>
              <a:rPr lang="en-US" sz="3200" dirty="0">
                <a:solidFill>
                  <a:schemeClr val="tx2">
                    <a:lumMod val="75000"/>
                  </a:schemeClr>
                </a:solidFill>
              </a:rPr>
              <a:t>Collect pupils from the back playground top gate or walking gate at 3:10pm, if you are driving please do not arrive early as it blocks up Gorsewood Road.</a:t>
            </a:r>
          </a:p>
          <a:p>
            <a:r>
              <a:rPr lang="en-US" sz="3200" dirty="0">
                <a:solidFill>
                  <a:schemeClr val="tx2">
                    <a:lumMod val="75000"/>
                  </a:schemeClr>
                </a:solidFill>
              </a:rPr>
              <a:t>Children attending breakfast/after school club/s will walk there directly from their classroom.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453538B-1F8D-AF5E-A1F7-F7DBE410A8EA}"/>
              </a:ext>
            </a:extLst>
          </p:cNvPr>
          <p:cNvGraphicFramePr>
            <a:graphicFrameLocks/>
          </p:cNvGraphicFramePr>
          <p:nvPr>
            <p:extLst>
              <p:ext uri="{D42A27DB-BD31-4B8C-83A1-F6EECF244321}">
                <p14:modId xmlns:p14="http://schemas.microsoft.com/office/powerpoint/2010/main" val="3170152310"/>
              </p:ext>
            </p:extLst>
          </p:nvPr>
        </p:nvGraphicFramePr>
        <p:xfrm>
          <a:off x="560098" y="416858"/>
          <a:ext cx="9571616" cy="6579037"/>
        </p:xfrm>
        <a:graphic>
          <a:graphicData uri="http://schemas.openxmlformats.org/drawingml/2006/table">
            <a:tbl>
              <a:tblPr firstRow="1" bandRow="1">
                <a:tableStyleId>{5C22544A-7EE6-4342-B048-85BDC9FD1C3A}</a:tableStyleId>
              </a:tblPr>
              <a:tblGrid>
                <a:gridCol w="2102257">
                  <a:extLst>
                    <a:ext uri="{9D8B030D-6E8A-4147-A177-3AD203B41FA5}">
                      <a16:colId xmlns:a16="http://schemas.microsoft.com/office/drawing/2014/main" val="3661894575"/>
                    </a:ext>
                  </a:extLst>
                </a:gridCol>
                <a:gridCol w="7469359">
                  <a:extLst>
                    <a:ext uri="{9D8B030D-6E8A-4147-A177-3AD203B41FA5}">
                      <a16:colId xmlns:a16="http://schemas.microsoft.com/office/drawing/2014/main" val="1298224177"/>
                    </a:ext>
                  </a:extLst>
                </a:gridCol>
              </a:tblGrid>
              <a:tr h="462209">
                <a:tc>
                  <a:txBody>
                    <a:bodyPr/>
                    <a:lstStyle/>
                    <a:p>
                      <a:r>
                        <a:rPr lang="en-GB" sz="1800" dirty="0">
                          <a:solidFill>
                            <a:schemeClr val="bg1">
                              <a:lumMod val="75000"/>
                            </a:schemeClr>
                          </a:solidFill>
                        </a:rPr>
                        <a:t>Time/Day</a:t>
                      </a:r>
                    </a:p>
                  </a:txBody>
                  <a:tcPr/>
                </a:tc>
                <a:tc>
                  <a:txBody>
                    <a:bodyPr/>
                    <a:lstStyle/>
                    <a:p>
                      <a:r>
                        <a:rPr lang="en-GB" sz="1800" dirty="0">
                          <a:solidFill>
                            <a:schemeClr val="bg1">
                              <a:lumMod val="75000"/>
                            </a:schemeClr>
                          </a:solidFill>
                        </a:rPr>
                        <a:t>Activity</a:t>
                      </a:r>
                    </a:p>
                  </a:txBody>
                  <a:tcPr/>
                </a:tc>
                <a:extLst>
                  <a:ext uri="{0D108BD9-81ED-4DB2-BD59-A6C34878D82A}">
                    <a16:rowId xmlns:a16="http://schemas.microsoft.com/office/drawing/2014/main" val="3184591092"/>
                  </a:ext>
                </a:extLst>
              </a:tr>
              <a:tr h="462209">
                <a:tc>
                  <a:txBody>
                    <a:bodyPr/>
                    <a:lstStyle/>
                    <a:p>
                      <a:r>
                        <a:rPr lang="en-GB" sz="1800" dirty="0">
                          <a:solidFill>
                            <a:schemeClr val="bg1">
                              <a:lumMod val="75000"/>
                            </a:schemeClr>
                          </a:solidFill>
                        </a:rPr>
                        <a:t>8.30</a:t>
                      </a:r>
                    </a:p>
                  </a:txBody>
                  <a:tcPr/>
                </a:tc>
                <a:tc>
                  <a:txBody>
                    <a:bodyPr/>
                    <a:lstStyle/>
                    <a:p>
                      <a:r>
                        <a:rPr lang="en-GB" sz="1800" dirty="0">
                          <a:solidFill>
                            <a:schemeClr val="bg1">
                              <a:lumMod val="75000"/>
                            </a:schemeClr>
                          </a:solidFill>
                        </a:rPr>
                        <a:t>Early morning work and registration</a:t>
                      </a:r>
                    </a:p>
                  </a:txBody>
                  <a:tcPr/>
                </a:tc>
                <a:extLst>
                  <a:ext uri="{0D108BD9-81ED-4DB2-BD59-A6C34878D82A}">
                    <a16:rowId xmlns:a16="http://schemas.microsoft.com/office/drawing/2014/main" val="1287263834"/>
                  </a:ext>
                </a:extLst>
              </a:tr>
              <a:tr h="462209">
                <a:tc>
                  <a:txBody>
                    <a:bodyPr/>
                    <a:lstStyle/>
                    <a:p>
                      <a:r>
                        <a:rPr lang="en-GB" sz="1800" dirty="0">
                          <a:solidFill>
                            <a:schemeClr val="bg1">
                              <a:lumMod val="75000"/>
                            </a:schemeClr>
                          </a:solidFill>
                        </a:rPr>
                        <a:t>8:50</a:t>
                      </a:r>
                    </a:p>
                  </a:txBody>
                  <a:tcPr/>
                </a:tc>
                <a:tc>
                  <a:txBody>
                    <a:bodyPr/>
                    <a:lstStyle/>
                    <a:p>
                      <a:r>
                        <a:rPr lang="en-GB" sz="1800" dirty="0">
                          <a:solidFill>
                            <a:schemeClr val="bg1">
                              <a:lumMod val="75000"/>
                            </a:schemeClr>
                          </a:solidFill>
                        </a:rPr>
                        <a:t>Handwriting </a:t>
                      </a:r>
                    </a:p>
                  </a:txBody>
                  <a:tcPr/>
                </a:tc>
                <a:extLst>
                  <a:ext uri="{0D108BD9-81ED-4DB2-BD59-A6C34878D82A}">
                    <a16:rowId xmlns:a16="http://schemas.microsoft.com/office/drawing/2014/main" val="2193778785"/>
                  </a:ext>
                </a:extLst>
              </a:tr>
              <a:tr h="462209">
                <a:tc>
                  <a:txBody>
                    <a:bodyPr/>
                    <a:lstStyle/>
                    <a:p>
                      <a:r>
                        <a:rPr lang="en-GB" sz="1800" dirty="0">
                          <a:solidFill>
                            <a:schemeClr val="bg1">
                              <a:lumMod val="75000"/>
                            </a:schemeClr>
                          </a:solidFill>
                        </a:rPr>
                        <a:t>9:00</a:t>
                      </a:r>
                    </a:p>
                  </a:txBody>
                  <a:tcPr/>
                </a:tc>
                <a:tc>
                  <a:txBody>
                    <a:bodyPr/>
                    <a:lstStyle/>
                    <a:p>
                      <a:r>
                        <a:rPr lang="en-GB" sz="1800" dirty="0">
                          <a:solidFill>
                            <a:schemeClr val="bg1">
                              <a:lumMod val="75000"/>
                            </a:schemeClr>
                          </a:solidFill>
                        </a:rPr>
                        <a:t>Year 1 – Phonics</a:t>
                      </a:r>
                    </a:p>
                    <a:p>
                      <a:r>
                        <a:rPr lang="en-GB" sz="1800" dirty="0">
                          <a:solidFill>
                            <a:schemeClr val="bg1">
                              <a:lumMod val="75000"/>
                            </a:schemeClr>
                          </a:solidFill>
                        </a:rPr>
                        <a:t>Year 2 – </a:t>
                      </a:r>
                      <a:r>
                        <a:rPr lang="en-GB" sz="1800" dirty="0" err="1">
                          <a:solidFill>
                            <a:schemeClr val="bg1">
                              <a:lumMod val="75000"/>
                            </a:schemeClr>
                          </a:solidFill>
                        </a:rPr>
                        <a:t>SPaG</a:t>
                      </a:r>
                      <a:endParaRPr lang="en-GB" sz="1800" dirty="0">
                        <a:solidFill>
                          <a:schemeClr val="bg1">
                            <a:lumMod val="75000"/>
                          </a:schemeClr>
                        </a:solidFill>
                      </a:endParaRPr>
                    </a:p>
                    <a:p>
                      <a:r>
                        <a:rPr lang="en-GB" sz="1800" dirty="0">
                          <a:solidFill>
                            <a:schemeClr val="bg1">
                              <a:lumMod val="75000"/>
                            </a:schemeClr>
                          </a:solidFill>
                        </a:rPr>
                        <a:t>Both – Guided Reading</a:t>
                      </a:r>
                    </a:p>
                  </a:txBody>
                  <a:tcPr/>
                </a:tc>
                <a:extLst>
                  <a:ext uri="{0D108BD9-81ED-4DB2-BD59-A6C34878D82A}">
                    <a16:rowId xmlns:a16="http://schemas.microsoft.com/office/drawing/2014/main" val="3193740734"/>
                  </a:ext>
                </a:extLst>
              </a:tr>
              <a:tr h="462209">
                <a:tc>
                  <a:txBody>
                    <a:bodyPr/>
                    <a:lstStyle/>
                    <a:p>
                      <a:r>
                        <a:rPr lang="en-GB" sz="1800" dirty="0">
                          <a:solidFill>
                            <a:schemeClr val="bg1">
                              <a:lumMod val="75000"/>
                            </a:schemeClr>
                          </a:solidFill>
                        </a:rPr>
                        <a:t>9.35</a:t>
                      </a:r>
                    </a:p>
                  </a:txBody>
                  <a:tcPr/>
                </a:tc>
                <a:tc>
                  <a:txBody>
                    <a:bodyPr/>
                    <a:lstStyle/>
                    <a:p>
                      <a:r>
                        <a:rPr lang="en-GB" sz="1800" dirty="0">
                          <a:solidFill>
                            <a:schemeClr val="bg1">
                              <a:lumMod val="75000"/>
                            </a:schemeClr>
                          </a:solidFill>
                        </a:rPr>
                        <a:t>Maths</a:t>
                      </a:r>
                    </a:p>
                  </a:txBody>
                  <a:tcPr/>
                </a:tc>
                <a:extLst>
                  <a:ext uri="{0D108BD9-81ED-4DB2-BD59-A6C34878D82A}">
                    <a16:rowId xmlns:a16="http://schemas.microsoft.com/office/drawing/2014/main" val="318152113"/>
                  </a:ext>
                </a:extLst>
              </a:tr>
              <a:tr h="462209">
                <a:tc>
                  <a:txBody>
                    <a:bodyPr/>
                    <a:lstStyle/>
                    <a:p>
                      <a:r>
                        <a:rPr lang="en-GB" sz="1800" dirty="0">
                          <a:solidFill>
                            <a:schemeClr val="bg1">
                              <a:lumMod val="75000"/>
                            </a:schemeClr>
                          </a:solidFill>
                        </a:rPr>
                        <a:t>10.30</a:t>
                      </a:r>
                    </a:p>
                  </a:txBody>
                  <a:tcPr/>
                </a:tc>
                <a:tc>
                  <a:txBody>
                    <a:bodyPr/>
                    <a:lstStyle/>
                    <a:p>
                      <a:r>
                        <a:rPr lang="en-GB" sz="1800" dirty="0">
                          <a:solidFill>
                            <a:schemeClr val="bg1">
                              <a:lumMod val="75000"/>
                            </a:schemeClr>
                          </a:solidFill>
                        </a:rPr>
                        <a:t>Worship</a:t>
                      </a:r>
                    </a:p>
                  </a:txBody>
                  <a:tcPr/>
                </a:tc>
                <a:extLst>
                  <a:ext uri="{0D108BD9-81ED-4DB2-BD59-A6C34878D82A}">
                    <a16:rowId xmlns:a16="http://schemas.microsoft.com/office/drawing/2014/main" val="3185310309"/>
                  </a:ext>
                </a:extLst>
              </a:tr>
              <a:tr h="462209">
                <a:tc>
                  <a:txBody>
                    <a:bodyPr/>
                    <a:lstStyle/>
                    <a:p>
                      <a:r>
                        <a:rPr lang="en-GB" sz="1800" dirty="0">
                          <a:solidFill>
                            <a:schemeClr val="bg1">
                              <a:lumMod val="75000"/>
                            </a:schemeClr>
                          </a:solidFill>
                        </a:rPr>
                        <a:t>10.50</a:t>
                      </a:r>
                    </a:p>
                  </a:txBody>
                  <a:tcPr/>
                </a:tc>
                <a:tc>
                  <a:txBody>
                    <a:bodyPr/>
                    <a:lstStyle/>
                    <a:p>
                      <a:r>
                        <a:rPr lang="en-GB" sz="1800" dirty="0">
                          <a:solidFill>
                            <a:schemeClr val="bg1">
                              <a:lumMod val="75000"/>
                            </a:schemeClr>
                          </a:solidFill>
                        </a:rPr>
                        <a:t>Break</a:t>
                      </a:r>
                    </a:p>
                  </a:txBody>
                  <a:tcPr/>
                </a:tc>
                <a:extLst>
                  <a:ext uri="{0D108BD9-81ED-4DB2-BD59-A6C34878D82A}">
                    <a16:rowId xmlns:a16="http://schemas.microsoft.com/office/drawing/2014/main" val="2547413969"/>
                  </a:ext>
                </a:extLst>
              </a:tr>
              <a:tr h="462209">
                <a:tc>
                  <a:txBody>
                    <a:bodyPr/>
                    <a:lstStyle/>
                    <a:p>
                      <a:r>
                        <a:rPr lang="en-GB" sz="1800" dirty="0">
                          <a:solidFill>
                            <a:schemeClr val="bg1">
                              <a:lumMod val="75000"/>
                            </a:schemeClr>
                          </a:solidFill>
                        </a:rPr>
                        <a:t>11.05</a:t>
                      </a:r>
                    </a:p>
                  </a:txBody>
                  <a:tcPr/>
                </a:tc>
                <a:tc>
                  <a:txBody>
                    <a:bodyPr/>
                    <a:lstStyle/>
                    <a:p>
                      <a:r>
                        <a:rPr lang="en-GB" sz="1800" dirty="0">
                          <a:solidFill>
                            <a:schemeClr val="bg1">
                              <a:lumMod val="75000"/>
                            </a:schemeClr>
                          </a:solidFill>
                        </a:rPr>
                        <a:t>English</a:t>
                      </a:r>
                    </a:p>
                  </a:txBody>
                  <a:tcPr/>
                </a:tc>
                <a:extLst>
                  <a:ext uri="{0D108BD9-81ED-4DB2-BD59-A6C34878D82A}">
                    <a16:rowId xmlns:a16="http://schemas.microsoft.com/office/drawing/2014/main" val="994881895"/>
                  </a:ext>
                </a:extLst>
              </a:tr>
              <a:tr h="462209">
                <a:tc>
                  <a:txBody>
                    <a:bodyPr/>
                    <a:lstStyle/>
                    <a:p>
                      <a:r>
                        <a:rPr lang="en-GB" sz="1800" dirty="0">
                          <a:solidFill>
                            <a:schemeClr val="bg1">
                              <a:lumMod val="75000"/>
                            </a:schemeClr>
                          </a:solidFill>
                        </a:rPr>
                        <a:t>12.00</a:t>
                      </a:r>
                    </a:p>
                  </a:txBody>
                  <a:tcPr/>
                </a:tc>
                <a:tc>
                  <a:txBody>
                    <a:bodyPr/>
                    <a:lstStyle/>
                    <a:p>
                      <a:r>
                        <a:rPr lang="en-GB" sz="1800" dirty="0">
                          <a:solidFill>
                            <a:schemeClr val="bg1">
                              <a:lumMod val="75000"/>
                            </a:schemeClr>
                          </a:solidFill>
                        </a:rPr>
                        <a:t>Lunch</a:t>
                      </a:r>
                    </a:p>
                  </a:txBody>
                  <a:tcPr/>
                </a:tc>
                <a:extLst>
                  <a:ext uri="{0D108BD9-81ED-4DB2-BD59-A6C34878D82A}">
                    <a16:rowId xmlns:a16="http://schemas.microsoft.com/office/drawing/2014/main" val="869508601"/>
                  </a:ext>
                </a:extLst>
              </a:tr>
              <a:tr h="1042547">
                <a:tc>
                  <a:txBody>
                    <a:bodyPr/>
                    <a:lstStyle/>
                    <a:p>
                      <a:r>
                        <a:rPr lang="en-GB" sz="1800" dirty="0">
                          <a:solidFill>
                            <a:schemeClr val="bg1">
                              <a:lumMod val="75000"/>
                            </a:schemeClr>
                          </a:solidFill>
                        </a:rPr>
                        <a:t>13.00</a:t>
                      </a:r>
                    </a:p>
                  </a:txBody>
                  <a:tcPr/>
                </a:tc>
                <a:tc>
                  <a:txBody>
                    <a:bodyPr/>
                    <a:lstStyle/>
                    <a:p>
                      <a:r>
                        <a:rPr lang="en-GB" sz="1800" dirty="0">
                          <a:solidFill>
                            <a:schemeClr val="bg1">
                              <a:lumMod val="75000"/>
                            </a:schemeClr>
                          </a:solidFill>
                        </a:rPr>
                        <a:t>Afternoon session input (Science, RE, Topic, RSHE) or PE</a:t>
                      </a:r>
                    </a:p>
                    <a:p>
                      <a:r>
                        <a:rPr lang="en-GB" sz="1800" dirty="0">
                          <a:solidFill>
                            <a:schemeClr val="bg1">
                              <a:lumMod val="75000"/>
                            </a:schemeClr>
                          </a:solidFill>
                        </a:rPr>
                        <a:t>Followed by child initiated learning</a:t>
                      </a:r>
                    </a:p>
                  </a:txBody>
                  <a:tcPr/>
                </a:tc>
                <a:extLst>
                  <a:ext uri="{0D108BD9-81ED-4DB2-BD59-A6C34878D82A}">
                    <a16:rowId xmlns:a16="http://schemas.microsoft.com/office/drawing/2014/main" val="92953946"/>
                  </a:ext>
                </a:extLst>
              </a:tr>
              <a:tr h="462209">
                <a:tc>
                  <a:txBody>
                    <a:bodyPr/>
                    <a:lstStyle/>
                    <a:p>
                      <a:r>
                        <a:rPr lang="en-GB" sz="1800" dirty="0">
                          <a:solidFill>
                            <a:schemeClr val="bg1">
                              <a:lumMod val="75000"/>
                            </a:schemeClr>
                          </a:solidFill>
                        </a:rPr>
                        <a:t>14:50</a:t>
                      </a:r>
                    </a:p>
                  </a:txBody>
                  <a:tcPr/>
                </a:tc>
                <a:tc>
                  <a:txBody>
                    <a:bodyPr/>
                    <a:lstStyle/>
                    <a:p>
                      <a:r>
                        <a:rPr lang="en-GB" sz="1800" dirty="0">
                          <a:solidFill>
                            <a:schemeClr val="bg1">
                              <a:lumMod val="75000"/>
                            </a:schemeClr>
                          </a:solidFill>
                        </a:rPr>
                        <a:t>Storytime</a:t>
                      </a:r>
                    </a:p>
                  </a:txBody>
                  <a:tcPr/>
                </a:tc>
                <a:extLst>
                  <a:ext uri="{0D108BD9-81ED-4DB2-BD59-A6C34878D82A}">
                    <a16:rowId xmlns:a16="http://schemas.microsoft.com/office/drawing/2014/main" val="3806829842"/>
                  </a:ext>
                </a:extLst>
              </a:tr>
              <a:tr h="462209">
                <a:tc>
                  <a:txBody>
                    <a:bodyPr/>
                    <a:lstStyle/>
                    <a:p>
                      <a:r>
                        <a:rPr lang="en-GB" sz="1800" dirty="0">
                          <a:solidFill>
                            <a:schemeClr val="bg1">
                              <a:lumMod val="75000"/>
                            </a:schemeClr>
                          </a:solidFill>
                        </a:rPr>
                        <a:t>15:10</a:t>
                      </a:r>
                    </a:p>
                  </a:txBody>
                  <a:tcPr/>
                </a:tc>
                <a:tc>
                  <a:txBody>
                    <a:bodyPr/>
                    <a:lstStyle/>
                    <a:p>
                      <a:r>
                        <a:rPr lang="en-GB" sz="1800" dirty="0">
                          <a:solidFill>
                            <a:schemeClr val="bg1">
                              <a:lumMod val="75000"/>
                            </a:schemeClr>
                          </a:solidFill>
                        </a:rPr>
                        <a:t>Home</a:t>
                      </a:r>
                    </a:p>
                  </a:txBody>
                  <a:tcPr/>
                </a:tc>
                <a:extLst>
                  <a:ext uri="{0D108BD9-81ED-4DB2-BD59-A6C34878D82A}">
                    <a16:rowId xmlns:a16="http://schemas.microsoft.com/office/drawing/2014/main" val="2442589596"/>
                  </a:ext>
                </a:extLst>
              </a:tr>
            </a:tbl>
          </a:graphicData>
        </a:graphic>
      </p:graphicFrame>
    </p:spTree>
    <p:extLst>
      <p:ext uri="{BB962C8B-B14F-4D97-AF65-F5344CB8AC3E}">
        <p14:creationId xmlns:p14="http://schemas.microsoft.com/office/powerpoint/2010/main" val="385927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F8D798-BF4A-C63E-6F63-13660B2FA077}"/>
              </a:ext>
            </a:extLst>
          </p:cNvPr>
          <p:cNvSpPr txBox="1"/>
          <p:nvPr/>
        </p:nvSpPr>
        <p:spPr>
          <a:xfrm>
            <a:off x="2286000" y="259199"/>
            <a:ext cx="7741920" cy="769441"/>
          </a:xfrm>
          <a:prstGeom prst="rect">
            <a:avLst/>
          </a:prstGeom>
          <a:noFill/>
        </p:spPr>
        <p:txBody>
          <a:bodyPr wrap="square" rtlCol="0">
            <a:spAutoFit/>
          </a:bodyPr>
          <a:lstStyle/>
          <a:p>
            <a:r>
              <a:rPr lang="en-GB" sz="4400" dirty="0">
                <a:solidFill>
                  <a:schemeClr val="tx2">
                    <a:lumMod val="75000"/>
                  </a:schemeClr>
                </a:solidFill>
              </a:rPr>
              <a:t>Continuous provision</a:t>
            </a:r>
          </a:p>
        </p:txBody>
      </p:sp>
      <p:sp>
        <p:nvSpPr>
          <p:cNvPr id="2" name="Rectangle 1">
            <a:extLst>
              <a:ext uri="{FF2B5EF4-FFF2-40B4-BE49-F238E27FC236}">
                <a16:creationId xmlns:a16="http://schemas.microsoft.com/office/drawing/2014/main" id="{99D8DF92-796B-4669-BF21-41826F7CA034}"/>
              </a:ext>
            </a:extLst>
          </p:cNvPr>
          <p:cNvSpPr/>
          <p:nvPr/>
        </p:nvSpPr>
        <p:spPr>
          <a:xfrm>
            <a:off x="321340" y="1206500"/>
            <a:ext cx="9879013" cy="5016758"/>
          </a:xfrm>
          <a:prstGeom prst="rect">
            <a:avLst/>
          </a:prstGeom>
        </p:spPr>
        <p:txBody>
          <a:bodyPr wrap="square">
            <a:spAutoFit/>
          </a:bodyPr>
          <a:lstStyle/>
          <a:p>
            <a:pPr fontAlgn="base"/>
            <a:r>
              <a:rPr lang="en-GB" sz="2000" b="1" dirty="0">
                <a:solidFill>
                  <a:schemeClr val="tx2">
                    <a:lumMod val="75000"/>
                  </a:schemeClr>
                </a:solidFill>
                <a:latin typeface="Montserrat"/>
              </a:rPr>
              <a:t>What is Continuous Provision?</a:t>
            </a:r>
            <a:endParaRPr lang="en-GB" sz="2000" dirty="0">
              <a:solidFill>
                <a:schemeClr val="tx2">
                  <a:lumMod val="75000"/>
                </a:schemeClr>
              </a:solidFill>
              <a:latin typeface="Montserrat"/>
            </a:endParaRPr>
          </a:p>
          <a:p>
            <a:pPr fontAlgn="base"/>
            <a:r>
              <a:rPr lang="en-GB" sz="2000" dirty="0">
                <a:solidFill>
                  <a:schemeClr val="tx2">
                    <a:lumMod val="75000"/>
                  </a:schemeClr>
                </a:solidFill>
                <a:latin typeface="Montserrat"/>
              </a:rPr>
              <a:t>Continuous provision describes all of the different provision areas which are available for your children to use every day. Within each of these areas of provision there should be a core range of resources that children can use all of the time, throughout the whole year. Planning effectively for continuous provision is crucial and involves a consideration of classroom layout and resourcing that will enable staff to offer a breadth of learning possibilities.</a:t>
            </a:r>
          </a:p>
          <a:p>
            <a:pPr fontAlgn="base"/>
            <a:endParaRPr lang="en-GB" sz="2000" dirty="0">
              <a:solidFill>
                <a:schemeClr val="tx2">
                  <a:lumMod val="75000"/>
                </a:schemeClr>
              </a:solidFill>
              <a:latin typeface="Montserrat"/>
            </a:endParaRPr>
          </a:p>
          <a:p>
            <a:pPr fontAlgn="base"/>
            <a:r>
              <a:rPr lang="en-GB" sz="2000" b="1" dirty="0">
                <a:solidFill>
                  <a:schemeClr val="tx2">
                    <a:lumMod val="75000"/>
                  </a:schemeClr>
                </a:solidFill>
                <a:latin typeface="Montserrat"/>
              </a:rPr>
              <a:t>Why is Continuous Provision Important?</a:t>
            </a:r>
            <a:endParaRPr lang="en-GB" sz="2000" dirty="0">
              <a:solidFill>
                <a:schemeClr val="tx2">
                  <a:lumMod val="75000"/>
                </a:schemeClr>
              </a:solidFill>
              <a:latin typeface="Montserrat"/>
            </a:endParaRPr>
          </a:p>
          <a:p>
            <a:pPr fontAlgn="base"/>
            <a:r>
              <a:rPr lang="en-GB" sz="2000" dirty="0">
                <a:solidFill>
                  <a:schemeClr val="tx2">
                    <a:lumMod val="75000"/>
                  </a:schemeClr>
                </a:solidFill>
                <a:latin typeface="Montserrat"/>
              </a:rPr>
              <a:t>Carefully planned continuous provision will enable children to learn skills, will challenge their thinking and help them to embed concepts. It should also provide the context for a variety of learning conversations between children and adults with rich opportunities for modelling and extending speech and vocabulary. It is within this learning environment that the children will also develop key learning attributes. How your environment is planned, resourced, valued and used can impact positively, or negatively, on children’s engagement, independence, collaboration, self-confidence, resilience and curiosity.</a:t>
            </a:r>
          </a:p>
          <a:p>
            <a:pPr fontAlgn="base"/>
            <a:endParaRPr lang="en-GB" sz="2000" dirty="0">
              <a:solidFill>
                <a:schemeClr val="tx2">
                  <a:lumMod val="75000"/>
                </a:schemeClr>
              </a:solidFill>
              <a:latin typeface="Montserrat"/>
            </a:endParaRPr>
          </a:p>
        </p:txBody>
      </p:sp>
    </p:spTree>
    <p:extLst>
      <p:ext uri="{BB962C8B-B14F-4D97-AF65-F5344CB8AC3E}">
        <p14:creationId xmlns:p14="http://schemas.microsoft.com/office/powerpoint/2010/main" val="100938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2E069-2D03-4FDD-AD0D-214C0ED7B4FD}"/>
              </a:ext>
            </a:extLst>
          </p:cNvPr>
          <p:cNvSpPr>
            <a:spLocks noGrp="1"/>
          </p:cNvSpPr>
          <p:nvPr>
            <p:ph type="title"/>
          </p:nvPr>
        </p:nvSpPr>
        <p:spPr>
          <a:xfrm>
            <a:off x="316706" y="425679"/>
            <a:ext cx="10058400" cy="1450757"/>
          </a:xfrm>
        </p:spPr>
        <p:txBody>
          <a:bodyPr/>
          <a:lstStyle/>
          <a:p>
            <a:r>
              <a:rPr lang="en-US" dirty="0">
                <a:solidFill>
                  <a:schemeClr val="tx2">
                    <a:lumMod val="75000"/>
                  </a:schemeClr>
                </a:solidFill>
              </a:rPr>
              <a:t>Homework expectations in KS1</a:t>
            </a:r>
          </a:p>
        </p:txBody>
      </p:sp>
      <p:graphicFrame>
        <p:nvGraphicFramePr>
          <p:cNvPr id="5" name="Content Placeholder 3">
            <a:extLst>
              <a:ext uri="{FF2B5EF4-FFF2-40B4-BE49-F238E27FC236}">
                <a16:creationId xmlns:a16="http://schemas.microsoft.com/office/drawing/2014/main" id="{E5E6E823-BC27-4DEC-8974-AE1BBF1E0EA1}"/>
              </a:ext>
            </a:extLst>
          </p:cNvPr>
          <p:cNvGraphicFramePr>
            <a:graphicFrameLocks/>
          </p:cNvGraphicFramePr>
          <p:nvPr>
            <p:extLst>
              <p:ext uri="{D42A27DB-BD31-4B8C-83A1-F6EECF244321}">
                <p14:modId xmlns:p14="http://schemas.microsoft.com/office/powerpoint/2010/main" val="850690749"/>
              </p:ext>
            </p:extLst>
          </p:nvPr>
        </p:nvGraphicFramePr>
        <p:xfrm>
          <a:off x="355618" y="2003191"/>
          <a:ext cx="10058400" cy="4453398"/>
        </p:xfrm>
        <a:graphic>
          <a:graphicData uri="http://schemas.openxmlformats.org/drawingml/2006/table">
            <a:tbl>
              <a:tblPr firstRow="1" bandRow="1">
                <a:tableStyleId>{5C22544A-7EE6-4342-B048-85BDC9FD1C3A}</a:tableStyleId>
              </a:tblPr>
              <a:tblGrid>
                <a:gridCol w="10058400">
                  <a:extLst>
                    <a:ext uri="{9D8B030D-6E8A-4147-A177-3AD203B41FA5}">
                      <a16:colId xmlns:a16="http://schemas.microsoft.com/office/drawing/2014/main" val="4066361042"/>
                    </a:ext>
                  </a:extLst>
                </a:gridCol>
              </a:tblGrid>
              <a:tr h="362310">
                <a:tc>
                  <a:txBody>
                    <a:bodyPr/>
                    <a:lstStyle/>
                    <a:p>
                      <a:pPr algn="ctr"/>
                      <a:r>
                        <a:rPr lang="en-US" dirty="0">
                          <a:solidFill>
                            <a:schemeClr val="bg1">
                              <a:lumMod val="75000"/>
                            </a:schemeClr>
                          </a:solidFill>
                        </a:rPr>
                        <a:t>Year 1 and Year 2</a:t>
                      </a:r>
                    </a:p>
                  </a:txBody>
                  <a:tcPr marL="74750" marR="74750"/>
                </a:tc>
                <a:extLst>
                  <a:ext uri="{0D108BD9-81ED-4DB2-BD59-A6C34878D82A}">
                    <a16:rowId xmlns:a16="http://schemas.microsoft.com/office/drawing/2014/main" val="1258617746"/>
                  </a:ext>
                </a:extLst>
              </a:tr>
              <a:tr h="3457045">
                <a:tc>
                  <a:txBody>
                    <a:bodyPr/>
                    <a:lstStyle/>
                    <a:p>
                      <a:pPr marL="285750" indent="-285750">
                        <a:buFont typeface="Arial" panose="020B0604020202020204" pitchFamily="34" charset="0"/>
                        <a:buChar char="•"/>
                      </a:pPr>
                      <a:r>
                        <a:rPr lang="en-US" b="1" u="sng" baseline="0" dirty="0">
                          <a:solidFill>
                            <a:schemeClr val="bg1">
                              <a:lumMod val="75000"/>
                            </a:schemeClr>
                          </a:solidFill>
                        </a:rPr>
                        <a:t>Daily</a:t>
                      </a:r>
                      <a:r>
                        <a:rPr lang="en-US" baseline="0" dirty="0">
                          <a:solidFill>
                            <a:schemeClr val="bg1">
                              <a:lumMod val="75000"/>
                            </a:schemeClr>
                          </a:solidFill>
                        </a:rPr>
                        <a:t> reading (at least three times a week)</a:t>
                      </a:r>
                    </a:p>
                    <a:p>
                      <a:pPr marL="0" indent="0">
                        <a:buFont typeface="Arial" panose="020B0604020202020204" pitchFamily="34" charset="0"/>
                        <a:buNone/>
                      </a:pPr>
                      <a:endParaRPr lang="en-US" baseline="0" dirty="0">
                        <a:solidFill>
                          <a:schemeClr val="bg1">
                            <a:lumMod val="75000"/>
                          </a:schemeClr>
                        </a:solidFill>
                      </a:endParaRPr>
                    </a:p>
                    <a:p>
                      <a:pPr marL="285750" indent="-285750">
                        <a:buFont typeface="Arial" panose="020B0604020202020204" pitchFamily="34" charset="0"/>
                        <a:buChar char="•"/>
                      </a:pPr>
                      <a:r>
                        <a:rPr lang="en-US" b="1" u="sng" baseline="0" dirty="0">
                          <a:solidFill>
                            <a:schemeClr val="bg1">
                              <a:lumMod val="75000"/>
                            </a:schemeClr>
                          </a:solidFill>
                        </a:rPr>
                        <a:t>Weekly</a:t>
                      </a:r>
                      <a:r>
                        <a:rPr lang="en-US" baseline="0" dirty="0">
                          <a:solidFill>
                            <a:schemeClr val="bg1">
                              <a:lumMod val="75000"/>
                            </a:schemeClr>
                          </a:solidFill>
                        </a:rPr>
                        <a:t> homework – handed out on a Friday and due the following Wednesday – this will be either math's or SPAG (spelling, punctuation and grammar) activities linked to learning from the week. </a:t>
                      </a:r>
                    </a:p>
                    <a:p>
                      <a:pPr marL="0" indent="0">
                        <a:buFont typeface="Arial" panose="020B0604020202020204" pitchFamily="34" charset="0"/>
                        <a:buNone/>
                      </a:pPr>
                      <a:endParaRPr lang="en-US" baseline="0" dirty="0">
                        <a:solidFill>
                          <a:schemeClr val="bg1">
                            <a:lumMod val="75000"/>
                          </a:schemeClr>
                        </a:solidFill>
                      </a:endParaRPr>
                    </a:p>
                    <a:p>
                      <a:pPr marL="285750" indent="-285750">
                        <a:buFont typeface="Arial" panose="020B0604020202020204" pitchFamily="34" charset="0"/>
                        <a:buChar char="•"/>
                      </a:pPr>
                      <a:r>
                        <a:rPr lang="en-US" b="1" u="sng" baseline="0" dirty="0">
                          <a:solidFill>
                            <a:schemeClr val="bg1">
                              <a:lumMod val="75000"/>
                            </a:schemeClr>
                          </a:solidFill>
                        </a:rPr>
                        <a:t>Current term curriculum homework </a:t>
                      </a:r>
                      <a:r>
                        <a:rPr lang="en-US" baseline="0" dirty="0">
                          <a:solidFill>
                            <a:schemeClr val="bg1">
                              <a:lumMod val="75000"/>
                            </a:schemeClr>
                          </a:solidFill>
                        </a:rPr>
                        <a:t>– a selection of suggested activities related to the term’s topic will be in homework books at the beginning of a new term.</a:t>
                      </a:r>
                    </a:p>
                    <a:p>
                      <a:pPr marL="0" indent="0">
                        <a:buFont typeface="Arial" panose="020B0604020202020204" pitchFamily="34" charset="0"/>
                        <a:buNone/>
                      </a:pPr>
                      <a:endParaRPr lang="en-US" sz="700" baseline="0" dirty="0">
                        <a:solidFill>
                          <a:schemeClr val="bg1">
                            <a:lumMod val="75000"/>
                          </a:schemeClr>
                        </a:solidFill>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olidFill>
                            <a:schemeClr val="bg1">
                              <a:lumMod val="75000"/>
                            </a:schemeClr>
                          </a:solidFill>
                        </a:rPr>
                        <a:t>The topic curriculum homework tasks are optional to complete but they will be a great opportunity for you to engage with your child and their learning around our current topic.  Children will be given the opportunity to share any topic homework they complete with their peers.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solidFill>
                          <a:schemeClr val="bg1">
                            <a:lumMod val="75000"/>
                          </a:schemeClr>
                        </a:solidFill>
                      </a:endParaRPr>
                    </a:p>
                  </a:txBody>
                  <a:tcPr marL="74750" marR="74750"/>
                </a:tc>
                <a:extLst>
                  <a:ext uri="{0D108BD9-81ED-4DB2-BD59-A6C34878D82A}">
                    <a16:rowId xmlns:a16="http://schemas.microsoft.com/office/drawing/2014/main" val="3274182651"/>
                  </a:ext>
                </a:extLst>
              </a:tr>
              <a:tr h="634043">
                <a:tc>
                  <a:txBody>
                    <a:bodyPr/>
                    <a:lstStyle/>
                    <a:p>
                      <a:r>
                        <a:rPr lang="en-US" b="1" u="sng" baseline="0" dirty="0">
                          <a:solidFill>
                            <a:schemeClr val="bg1">
                              <a:lumMod val="75000"/>
                            </a:schemeClr>
                          </a:solidFill>
                        </a:rPr>
                        <a:t>Rewards for homework</a:t>
                      </a:r>
                    </a:p>
                    <a:p>
                      <a:r>
                        <a:rPr lang="en-US" baseline="0" dirty="0">
                          <a:solidFill>
                            <a:schemeClr val="bg1">
                              <a:lumMod val="75000"/>
                            </a:schemeClr>
                          </a:solidFill>
                        </a:rPr>
                        <a:t>House points will be given out for all completed homework.</a:t>
                      </a:r>
                    </a:p>
                  </a:txBody>
                  <a:tcPr marL="74750" marR="74750"/>
                </a:tc>
                <a:extLst>
                  <a:ext uri="{0D108BD9-81ED-4DB2-BD59-A6C34878D82A}">
                    <a16:rowId xmlns:a16="http://schemas.microsoft.com/office/drawing/2014/main" val="2035849214"/>
                  </a:ext>
                </a:extLst>
              </a:tr>
            </a:tbl>
          </a:graphicData>
        </a:graphic>
      </p:graphicFrame>
    </p:spTree>
    <p:extLst>
      <p:ext uri="{BB962C8B-B14F-4D97-AF65-F5344CB8AC3E}">
        <p14:creationId xmlns:p14="http://schemas.microsoft.com/office/powerpoint/2010/main" val="225823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920FC7-8F1C-4FDA-BDF6-B7136F62F027}"/>
              </a:ext>
            </a:extLst>
          </p:cNvPr>
          <p:cNvSpPr/>
          <p:nvPr/>
        </p:nvSpPr>
        <p:spPr>
          <a:xfrm>
            <a:off x="492768" y="1181464"/>
            <a:ext cx="9493623" cy="4832092"/>
          </a:xfrm>
          <a:prstGeom prst="rect">
            <a:avLst/>
          </a:prstGeom>
        </p:spPr>
        <p:txBody>
          <a:bodyPr wrap="square">
            <a:spAutoFit/>
          </a:bodyPr>
          <a:lstStyle/>
          <a:p>
            <a:pPr marL="0" indent="0">
              <a:buNone/>
            </a:pPr>
            <a:r>
              <a:rPr lang="en-US" sz="2000" b="1" u="sng" dirty="0">
                <a:solidFill>
                  <a:schemeClr val="tx2">
                    <a:lumMod val="75000"/>
                  </a:schemeClr>
                </a:solidFill>
              </a:rPr>
              <a:t>Standard uniform</a:t>
            </a:r>
          </a:p>
          <a:p>
            <a:r>
              <a:rPr lang="en-US" sz="2000" dirty="0">
                <a:solidFill>
                  <a:schemeClr val="tx2">
                    <a:lumMod val="75000"/>
                  </a:schemeClr>
                </a:solidFill>
              </a:rPr>
              <a:t>White polo, blouse or shirt</a:t>
            </a:r>
          </a:p>
          <a:p>
            <a:r>
              <a:rPr lang="en-US" sz="2000" dirty="0">
                <a:solidFill>
                  <a:schemeClr val="tx2">
                    <a:lumMod val="75000"/>
                  </a:schemeClr>
                </a:solidFill>
              </a:rPr>
              <a:t>Grey trousers, shorts, skirt or pinafore</a:t>
            </a:r>
          </a:p>
          <a:p>
            <a:r>
              <a:rPr lang="en-US" sz="2000" dirty="0">
                <a:solidFill>
                  <a:schemeClr val="tx2">
                    <a:lumMod val="75000"/>
                  </a:schemeClr>
                </a:solidFill>
              </a:rPr>
              <a:t>Red gingham summer dresses</a:t>
            </a:r>
          </a:p>
          <a:p>
            <a:r>
              <a:rPr lang="en-US" sz="2000" dirty="0">
                <a:solidFill>
                  <a:schemeClr val="tx2">
                    <a:lumMod val="75000"/>
                  </a:schemeClr>
                </a:solidFill>
              </a:rPr>
              <a:t>Red jumper/cardigan with the school logo</a:t>
            </a:r>
          </a:p>
          <a:p>
            <a:r>
              <a:rPr lang="en-US" sz="2000" dirty="0">
                <a:solidFill>
                  <a:schemeClr val="tx2">
                    <a:lumMod val="75000"/>
                  </a:schemeClr>
                </a:solidFill>
              </a:rPr>
              <a:t>Flat black shoes – no trainers</a:t>
            </a:r>
          </a:p>
          <a:p>
            <a:r>
              <a:rPr lang="en-US" sz="2000" dirty="0">
                <a:solidFill>
                  <a:schemeClr val="tx2">
                    <a:lumMod val="75000"/>
                  </a:schemeClr>
                </a:solidFill>
              </a:rPr>
              <a:t>Plain black, grey or white ankle or knee length socks</a:t>
            </a:r>
          </a:p>
          <a:p>
            <a:r>
              <a:rPr lang="en-US" sz="2000" dirty="0">
                <a:solidFill>
                  <a:schemeClr val="tx2">
                    <a:lumMod val="75000"/>
                  </a:schemeClr>
                </a:solidFill>
              </a:rPr>
              <a:t>Plain black, grey or red tights</a:t>
            </a:r>
          </a:p>
          <a:p>
            <a:r>
              <a:rPr lang="en-US" sz="2000" dirty="0">
                <a:solidFill>
                  <a:schemeClr val="tx2">
                    <a:lumMod val="75000"/>
                  </a:schemeClr>
                </a:solidFill>
              </a:rPr>
              <a:t>Hair accessories – red, black or white and appropriate size</a:t>
            </a:r>
          </a:p>
          <a:p>
            <a:r>
              <a:rPr lang="en-US" sz="2000" dirty="0">
                <a:solidFill>
                  <a:schemeClr val="tx2">
                    <a:lumMod val="75000"/>
                  </a:schemeClr>
                </a:solidFill>
              </a:rPr>
              <a:t>Hair longer than collar length should be tied back.</a:t>
            </a:r>
          </a:p>
          <a:p>
            <a:r>
              <a:rPr lang="en-US" sz="2000" dirty="0">
                <a:solidFill>
                  <a:schemeClr val="tx2">
                    <a:lumMod val="75000"/>
                  </a:schemeClr>
                </a:solidFill>
              </a:rPr>
              <a:t>No make-up or nail vanish</a:t>
            </a:r>
          </a:p>
          <a:p>
            <a:r>
              <a:rPr lang="en-US" sz="2000" dirty="0">
                <a:solidFill>
                  <a:schemeClr val="tx2">
                    <a:lumMod val="75000"/>
                  </a:schemeClr>
                </a:solidFill>
              </a:rPr>
              <a:t>No </a:t>
            </a:r>
            <a:r>
              <a:rPr lang="en-US" sz="2000" dirty="0" err="1">
                <a:solidFill>
                  <a:schemeClr val="tx2">
                    <a:lumMod val="75000"/>
                  </a:schemeClr>
                </a:solidFill>
              </a:rPr>
              <a:t>jewellery</a:t>
            </a:r>
            <a:r>
              <a:rPr lang="en-US" sz="2000" dirty="0">
                <a:solidFill>
                  <a:schemeClr val="tx2">
                    <a:lumMod val="75000"/>
                  </a:schemeClr>
                </a:solidFill>
              </a:rPr>
              <a:t> with the exception of 1 pair of small plain studded earrings, a small watch (not novelty) and </a:t>
            </a:r>
            <a:r>
              <a:rPr lang="en-US" sz="2000" dirty="0" err="1">
                <a:solidFill>
                  <a:schemeClr val="tx2">
                    <a:lumMod val="75000"/>
                  </a:schemeClr>
                </a:solidFill>
              </a:rPr>
              <a:t>jewellery</a:t>
            </a:r>
            <a:r>
              <a:rPr lang="en-US" sz="2000" dirty="0">
                <a:solidFill>
                  <a:schemeClr val="tx2">
                    <a:lumMod val="75000"/>
                  </a:schemeClr>
                </a:solidFill>
              </a:rPr>
              <a:t> worn specifically for religious reasons.</a:t>
            </a:r>
          </a:p>
          <a:p>
            <a:r>
              <a:rPr lang="en-US" sz="2000" dirty="0">
                <a:solidFill>
                  <a:schemeClr val="tx2">
                    <a:lumMod val="75000"/>
                  </a:schemeClr>
                </a:solidFill>
              </a:rPr>
              <a:t>Wetsuit and wellies</a:t>
            </a:r>
          </a:p>
          <a:p>
            <a:endParaRPr lang="en-US" dirty="0">
              <a:solidFill>
                <a:schemeClr val="accent5">
                  <a:lumMod val="50000"/>
                </a:schemeClr>
              </a:solidFill>
            </a:endParaRPr>
          </a:p>
          <a:p>
            <a:endParaRPr lang="en-US" dirty="0">
              <a:solidFill>
                <a:schemeClr val="accent5">
                  <a:lumMod val="50000"/>
                </a:schemeClr>
              </a:solidFill>
            </a:endParaRPr>
          </a:p>
        </p:txBody>
      </p:sp>
      <p:sp>
        <p:nvSpPr>
          <p:cNvPr id="5" name="TextBox 4">
            <a:extLst>
              <a:ext uri="{FF2B5EF4-FFF2-40B4-BE49-F238E27FC236}">
                <a16:creationId xmlns:a16="http://schemas.microsoft.com/office/drawing/2014/main" id="{BBBA1F09-D24C-4D51-A967-11D6BE50714F}"/>
              </a:ext>
            </a:extLst>
          </p:cNvPr>
          <p:cNvSpPr txBox="1"/>
          <p:nvPr/>
        </p:nvSpPr>
        <p:spPr>
          <a:xfrm>
            <a:off x="3896634" y="0"/>
            <a:ext cx="2898541" cy="923330"/>
          </a:xfrm>
          <a:prstGeom prst="rect">
            <a:avLst/>
          </a:prstGeom>
          <a:noFill/>
        </p:spPr>
        <p:txBody>
          <a:bodyPr wrap="square" rtlCol="0">
            <a:spAutoFit/>
          </a:bodyPr>
          <a:lstStyle/>
          <a:p>
            <a:r>
              <a:rPr lang="en-GB" sz="5400" dirty="0">
                <a:solidFill>
                  <a:schemeClr val="accent5">
                    <a:lumMod val="50000"/>
                  </a:schemeClr>
                </a:solidFill>
              </a:rPr>
              <a:t>Uniform</a:t>
            </a:r>
          </a:p>
        </p:txBody>
      </p:sp>
    </p:spTree>
    <p:extLst>
      <p:ext uri="{BB962C8B-B14F-4D97-AF65-F5344CB8AC3E}">
        <p14:creationId xmlns:p14="http://schemas.microsoft.com/office/powerpoint/2010/main" val="75175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A1F09-D24C-4D51-A967-11D6BE50714F}"/>
              </a:ext>
            </a:extLst>
          </p:cNvPr>
          <p:cNvSpPr txBox="1"/>
          <p:nvPr/>
        </p:nvSpPr>
        <p:spPr>
          <a:xfrm>
            <a:off x="4332569" y="170121"/>
            <a:ext cx="2898541" cy="923330"/>
          </a:xfrm>
          <a:prstGeom prst="rect">
            <a:avLst/>
          </a:prstGeom>
          <a:noFill/>
        </p:spPr>
        <p:txBody>
          <a:bodyPr wrap="square" rtlCol="0">
            <a:spAutoFit/>
          </a:bodyPr>
          <a:lstStyle/>
          <a:p>
            <a:r>
              <a:rPr lang="en-GB" sz="5400" dirty="0">
                <a:solidFill>
                  <a:schemeClr val="accent5">
                    <a:lumMod val="50000"/>
                  </a:schemeClr>
                </a:solidFill>
              </a:rPr>
              <a:t>P.E</a:t>
            </a:r>
          </a:p>
        </p:txBody>
      </p:sp>
      <p:sp>
        <p:nvSpPr>
          <p:cNvPr id="6" name="TextBox 5">
            <a:extLst>
              <a:ext uri="{FF2B5EF4-FFF2-40B4-BE49-F238E27FC236}">
                <a16:creationId xmlns:a16="http://schemas.microsoft.com/office/drawing/2014/main" id="{2158DD0D-E9ED-4438-A5C8-939A2CDC2A32}"/>
              </a:ext>
            </a:extLst>
          </p:cNvPr>
          <p:cNvSpPr txBox="1"/>
          <p:nvPr/>
        </p:nvSpPr>
        <p:spPr>
          <a:xfrm>
            <a:off x="594005" y="1310911"/>
            <a:ext cx="5394960" cy="3170099"/>
          </a:xfrm>
          <a:prstGeom prst="rect">
            <a:avLst/>
          </a:prstGeom>
          <a:noFill/>
        </p:spPr>
        <p:txBody>
          <a:bodyPr wrap="square" rtlCol="0">
            <a:spAutoFit/>
          </a:bodyPr>
          <a:lstStyle/>
          <a:p>
            <a:r>
              <a:rPr lang="en-US" sz="2000" b="1" u="sng" dirty="0">
                <a:solidFill>
                  <a:schemeClr val="tx2">
                    <a:lumMod val="75000"/>
                  </a:schemeClr>
                </a:solidFill>
              </a:rPr>
              <a:t>PE Kit Essentials</a:t>
            </a:r>
          </a:p>
          <a:p>
            <a:r>
              <a:rPr lang="en-US" sz="2000" dirty="0">
                <a:solidFill>
                  <a:schemeClr val="tx2">
                    <a:lumMod val="75000"/>
                  </a:schemeClr>
                </a:solidFill>
              </a:rPr>
              <a:t>•plain T-shirt in house colour – embroidered available</a:t>
            </a:r>
            <a:br>
              <a:rPr lang="en-US" sz="2000" dirty="0">
                <a:solidFill>
                  <a:schemeClr val="tx2">
                    <a:lumMod val="75000"/>
                  </a:schemeClr>
                </a:solidFill>
              </a:rPr>
            </a:br>
            <a:r>
              <a:rPr lang="en-US" sz="2000" dirty="0">
                <a:solidFill>
                  <a:schemeClr val="tx2">
                    <a:lumMod val="75000"/>
                  </a:schemeClr>
                </a:solidFill>
              </a:rPr>
              <a:t>• Plain black shorts</a:t>
            </a:r>
            <a:br>
              <a:rPr lang="en-US" sz="2000" dirty="0">
                <a:solidFill>
                  <a:schemeClr val="tx2">
                    <a:lumMod val="75000"/>
                  </a:schemeClr>
                </a:solidFill>
              </a:rPr>
            </a:br>
            <a:r>
              <a:rPr lang="en-US" sz="2000" dirty="0">
                <a:solidFill>
                  <a:schemeClr val="tx2">
                    <a:lumMod val="75000"/>
                  </a:schemeClr>
                </a:solidFill>
              </a:rPr>
              <a:t>• Black plimsolls or trainers</a:t>
            </a:r>
            <a:br>
              <a:rPr lang="en-US" sz="2000" dirty="0">
                <a:solidFill>
                  <a:schemeClr val="tx2">
                    <a:lumMod val="75000"/>
                  </a:schemeClr>
                </a:solidFill>
              </a:rPr>
            </a:br>
            <a:r>
              <a:rPr lang="en-US" sz="2000" dirty="0">
                <a:solidFill>
                  <a:schemeClr val="tx2">
                    <a:lumMod val="75000"/>
                  </a:schemeClr>
                </a:solidFill>
              </a:rPr>
              <a:t>• PE Kit may be worn in place of regular uniform for PE days</a:t>
            </a:r>
          </a:p>
          <a:p>
            <a:endParaRPr lang="en-US" sz="2000" dirty="0">
              <a:solidFill>
                <a:schemeClr val="tx2">
                  <a:lumMod val="75000"/>
                </a:schemeClr>
              </a:solidFill>
            </a:endParaRPr>
          </a:p>
          <a:p>
            <a:endParaRPr lang="en-US" sz="2000" dirty="0">
              <a:solidFill>
                <a:schemeClr val="tx2">
                  <a:lumMod val="75000"/>
                </a:schemeClr>
              </a:solidFill>
            </a:endParaRPr>
          </a:p>
          <a:p>
            <a:r>
              <a:rPr lang="en-US" sz="2000" dirty="0">
                <a:solidFill>
                  <a:schemeClr val="tx2">
                    <a:lumMod val="75000"/>
                  </a:schemeClr>
                </a:solidFill>
              </a:rPr>
              <a:t>Please see the school </a:t>
            </a:r>
            <a:r>
              <a:rPr lang="en-US" sz="2000" dirty="0">
                <a:solidFill>
                  <a:schemeClr val="tx2">
                    <a:lumMod val="75000"/>
                  </a:schemeClr>
                </a:solidFill>
                <a:hlinkClick r:id="rId2">
                  <a:extLst>
                    <a:ext uri="{A12FA001-AC4F-418D-AE19-62706E023703}">
                      <ahyp:hlinkClr xmlns:ahyp="http://schemas.microsoft.com/office/drawing/2018/hyperlinkcolor" val="tx"/>
                    </a:ext>
                  </a:extLst>
                </a:hlinkClick>
              </a:rPr>
              <a:t>website</a:t>
            </a:r>
            <a:endParaRPr lang="en-US" dirty="0">
              <a:solidFill>
                <a:schemeClr val="tx2">
                  <a:lumMod val="75000"/>
                </a:schemeClr>
              </a:solidFill>
            </a:endParaRPr>
          </a:p>
        </p:txBody>
      </p:sp>
      <p:sp>
        <p:nvSpPr>
          <p:cNvPr id="2" name="Rectangle 1">
            <a:extLst>
              <a:ext uri="{FF2B5EF4-FFF2-40B4-BE49-F238E27FC236}">
                <a16:creationId xmlns:a16="http://schemas.microsoft.com/office/drawing/2014/main" id="{0ECF2D7D-7C64-47AD-80B5-DA4DA04EB549}"/>
              </a:ext>
            </a:extLst>
          </p:cNvPr>
          <p:cNvSpPr/>
          <p:nvPr/>
        </p:nvSpPr>
        <p:spPr>
          <a:xfrm>
            <a:off x="6315740" y="1310911"/>
            <a:ext cx="3923414" cy="1938992"/>
          </a:xfrm>
          <a:prstGeom prst="rect">
            <a:avLst/>
          </a:prstGeom>
        </p:spPr>
        <p:txBody>
          <a:bodyPr wrap="square">
            <a:spAutoFit/>
          </a:bodyPr>
          <a:lstStyle/>
          <a:p>
            <a:r>
              <a:rPr lang="en-US" sz="2000" b="1" u="sng" dirty="0">
                <a:solidFill>
                  <a:schemeClr val="tx2">
                    <a:lumMod val="75000"/>
                  </a:schemeClr>
                </a:solidFill>
              </a:rPr>
              <a:t>Optional Extras</a:t>
            </a:r>
          </a:p>
          <a:p>
            <a:r>
              <a:rPr lang="en-US" sz="2000" dirty="0">
                <a:solidFill>
                  <a:schemeClr val="tx2">
                    <a:lumMod val="75000"/>
                  </a:schemeClr>
                </a:solidFill>
              </a:rPr>
              <a:t>• </a:t>
            </a:r>
            <a:r>
              <a:rPr lang="en-US" sz="2000" b="1" dirty="0">
                <a:solidFill>
                  <a:schemeClr val="tx2">
                    <a:lumMod val="75000"/>
                  </a:schemeClr>
                </a:solidFill>
              </a:rPr>
              <a:t>Plain</a:t>
            </a:r>
            <a:r>
              <a:rPr lang="en-US" sz="2000" dirty="0">
                <a:solidFill>
                  <a:schemeClr val="tx2">
                    <a:lumMod val="75000"/>
                  </a:schemeClr>
                </a:solidFill>
              </a:rPr>
              <a:t> black, blue or red tracksuit (optional for outdoor PE Sessions in cold weather)</a:t>
            </a:r>
            <a:br>
              <a:rPr lang="en-US" sz="2000" dirty="0">
                <a:solidFill>
                  <a:schemeClr val="tx2">
                    <a:lumMod val="75000"/>
                  </a:schemeClr>
                </a:solidFill>
              </a:rPr>
            </a:br>
            <a:r>
              <a:rPr lang="en-US" sz="2000" dirty="0">
                <a:solidFill>
                  <a:schemeClr val="tx2">
                    <a:lumMod val="75000"/>
                  </a:schemeClr>
                </a:solidFill>
              </a:rPr>
              <a:t>• Black half zip fleece with school logo</a:t>
            </a:r>
          </a:p>
        </p:txBody>
      </p:sp>
    </p:spTree>
    <p:extLst>
      <p:ext uri="{BB962C8B-B14F-4D97-AF65-F5344CB8AC3E}">
        <p14:creationId xmlns:p14="http://schemas.microsoft.com/office/powerpoint/2010/main" val="300381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01C26D-4328-4ED9-9A84-B04CE2CE2FA7}"/>
              </a:ext>
            </a:extLst>
          </p:cNvPr>
          <p:cNvSpPr txBox="1">
            <a:spLocks/>
          </p:cNvSpPr>
          <p:nvPr/>
        </p:nvSpPr>
        <p:spPr>
          <a:xfrm>
            <a:off x="188089" y="1674257"/>
            <a:ext cx="8596668" cy="776288"/>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3"/>
              </a:buClr>
              <a:buSzPts val="5200"/>
              <a:buFont typeface="Londrina Solid"/>
              <a:buNone/>
              <a:defRPr sz="4500" b="0" i="0" u="none" strike="noStrike" cap="none">
                <a:solidFill>
                  <a:schemeClr val="accent3"/>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3"/>
              </a:buClr>
              <a:buSzPts val="5200"/>
              <a:buFont typeface="Londrina Solid"/>
              <a:buNone/>
              <a:defRPr sz="5200" b="0" i="0" u="none" strike="noStrike" cap="none">
                <a:solidFill>
                  <a:schemeClr val="accent3"/>
                </a:solidFill>
                <a:latin typeface="Londrina Solid"/>
                <a:ea typeface="Londrina Solid"/>
                <a:cs typeface="Londrina Solid"/>
                <a:sym typeface="Londrina Solid"/>
              </a:defRPr>
            </a:lvl9pPr>
          </a:lstStyle>
          <a:p>
            <a:r>
              <a:rPr lang="en-US" dirty="0">
                <a:solidFill>
                  <a:schemeClr val="tx2">
                    <a:lumMod val="75000"/>
                  </a:schemeClr>
                </a:solidFill>
              </a:rPr>
              <a:t>Uniform</a:t>
            </a:r>
          </a:p>
        </p:txBody>
      </p:sp>
      <p:sp>
        <p:nvSpPr>
          <p:cNvPr id="5" name="Content Placeholder 2">
            <a:extLst>
              <a:ext uri="{FF2B5EF4-FFF2-40B4-BE49-F238E27FC236}">
                <a16:creationId xmlns:a16="http://schemas.microsoft.com/office/drawing/2014/main" id="{414AE394-D8C2-4E4F-9BD8-F5EB7FD25F21}"/>
              </a:ext>
            </a:extLst>
          </p:cNvPr>
          <p:cNvSpPr txBox="1">
            <a:spLocks/>
          </p:cNvSpPr>
          <p:nvPr/>
        </p:nvSpPr>
        <p:spPr>
          <a:xfrm>
            <a:off x="-914570" y="2858276"/>
            <a:ext cx="9481079" cy="46692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2800"/>
              <a:buFont typeface="Montserrat"/>
              <a:buNone/>
              <a:defRPr sz="1600" b="0" i="0" u="none" strike="noStrike" cap="none">
                <a:solidFill>
                  <a:schemeClr val="accent3"/>
                </a:solidFill>
                <a:latin typeface="Montserrat Medium"/>
                <a:ea typeface="Montserrat Medium"/>
                <a:cs typeface="Montserrat Medium"/>
                <a:sym typeface="Montserrat Medium"/>
              </a:defRPr>
            </a:lvl1pPr>
            <a:lvl2pPr marL="914400" marR="0" lvl="1"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2pPr>
            <a:lvl3pPr marL="1371600" marR="0" lvl="2"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3pPr>
            <a:lvl4pPr marL="1828800" marR="0" lvl="3"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4pPr>
            <a:lvl5pPr marL="2286000" marR="0" lvl="4"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5pPr>
            <a:lvl6pPr marL="2743200" marR="0" lvl="5"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6pPr>
            <a:lvl7pPr marL="3200400" marR="0" lvl="6"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7pPr>
            <a:lvl8pPr marL="3657600" marR="0" lvl="7"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8pPr>
            <a:lvl9pPr marL="4114800" marR="0" lvl="8" indent="-342900" algn="ctr" rtl="0">
              <a:lnSpc>
                <a:spcPct val="100000"/>
              </a:lnSpc>
              <a:spcBef>
                <a:spcPts val="0"/>
              </a:spcBef>
              <a:spcAft>
                <a:spcPts val="0"/>
              </a:spcAft>
              <a:buClr>
                <a:schemeClr val="accent3"/>
              </a:buClr>
              <a:buSzPts val="2800"/>
              <a:buFont typeface="Montserrat"/>
              <a:buNone/>
              <a:defRPr sz="2800" b="0" i="0" u="none" strike="noStrike" cap="none">
                <a:solidFill>
                  <a:schemeClr val="accent3"/>
                </a:solidFill>
                <a:latin typeface="Montserrat"/>
                <a:ea typeface="Montserrat"/>
                <a:cs typeface="Montserrat"/>
                <a:sym typeface="Montserrat"/>
              </a:defRPr>
            </a:lvl9pPr>
          </a:lstStyle>
          <a:p>
            <a:pPr marL="0" indent="0"/>
            <a:endParaRPr lang="en-US" sz="1900" b="1" u="sng">
              <a:solidFill>
                <a:schemeClr val="tx1"/>
              </a:solidFill>
            </a:endParaRPr>
          </a:p>
          <a:p>
            <a:endParaRPr lang="en-US" dirty="0">
              <a:solidFill>
                <a:srgbClr val="FF0000"/>
              </a:solidFill>
            </a:endParaRPr>
          </a:p>
        </p:txBody>
      </p:sp>
      <p:pic>
        <p:nvPicPr>
          <p:cNvPr id="6" name="Picture 5">
            <a:extLst>
              <a:ext uri="{FF2B5EF4-FFF2-40B4-BE49-F238E27FC236}">
                <a16:creationId xmlns:a16="http://schemas.microsoft.com/office/drawing/2014/main" id="{3F1DA7A8-C11C-49D0-AA3C-349D8C1859D4}"/>
              </a:ext>
            </a:extLst>
          </p:cNvPr>
          <p:cNvPicPr>
            <a:picLocks noChangeAspect="1"/>
          </p:cNvPicPr>
          <p:nvPr/>
        </p:nvPicPr>
        <p:blipFill rotWithShape="1">
          <a:blip r:embed="rId2"/>
          <a:srcRect l="18192" t="42969" r="52270" b="5665"/>
          <a:stretch/>
        </p:blipFill>
        <p:spPr>
          <a:xfrm>
            <a:off x="8784757" y="834859"/>
            <a:ext cx="1569962" cy="1534943"/>
          </a:xfrm>
          <a:prstGeom prst="rect">
            <a:avLst/>
          </a:prstGeom>
        </p:spPr>
      </p:pic>
      <p:sp>
        <p:nvSpPr>
          <p:cNvPr id="7" name="Rectangle 6">
            <a:extLst>
              <a:ext uri="{FF2B5EF4-FFF2-40B4-BE49-F238E27FC236}">
                <a16:creationId xmlns:a16="http://schemas.microsoft.com/office/drawing/2014/main" id="{609AEC04-1E97-4903-81EA-D2A405FCD0BD}"/>
              </a:ext>
            </a:extLst>
          </p:cNvPr>
          <p:cNvSpPr/>
          <p:nvPr/>
        </p:nvSpPr>
        <p:spPr>
          <a:xfrm>
            <a:off x="7181102" y="4454250"/>
            <a:ext cx="3258127" cy="1169551"/>
          </a:xfrm>
          <a:prstGeom prst="rect">
            <a:avLst/>
          </a:prstGeom>
          <a:ln>
            <a:solidFill>
              <a:schemeClr val="accent1"/>
            </a:solidFill>
          </a:ln>
        </p:spPr>
        <p:txBody>
          <a:bodyPr wrap="square">
            <a:spAutoFit/>
          </a:bodyPr>
          <a:lstStyle/>
          <a:p>
            <a:pPr algn="ctr"/>
            <a:r>
              <a:rPr lang="en-US" dirty="0">
                <a:solidFill>
                  <a:schemeClr val="tx2">
                    <a:lumMod val="75000"/>
                  </a:schemeClr>
                </a:solidFill>
              </a:rPr>
              <a:t>If your child does not have the correct school uniform, teachers will ask you when this will be provided and a more suitable school alternative may be given. </a:t>
            </a:r>
            <a:endParaRPr lang="en-GB" dirty="0">
              <a:solidFill>
                <a:schemeClr val="tx2">
                  <a:lumMod val="75000"/>
                </a:schemeClr>
              </a:solidFill>
            </a:endParaRPr>
          </a:p>
        </p:txBody>
      </p:sp>
      <p:pic>
        <p:nvPicPr>
          <p:cNvPr id="8" name="Picture 7">
            <a:extLst>
              <a:ext uri="{FF2B5EF4-FFF2-40B4-BE49-F238E27FC236}">
                <a16:creationId xmlns:a16="http://schemas.microsoft.com/office/drawing/2014/main" id="{6ABEC1C8-FB2C-48A4-B142-A4F640FD1438}"/>
              </a:ext>
            </a:extLst>
          </p:cNvPr>
          <p:cNvPicPr>
            <a:picLocks noChangeAspect="1"/>
          </p:cNvPicPr>
          <p:nvPr/>
        </p:nvPicPr>
        <p:blipFill>
          <a:blip r:embed="rId3"/>
          <a:stretch>
            <a:fillRect/>
          </a:stretch>
        </p:blipFill>
        <p:spPr>
          <a:xfrm>
            <a:off x="188089" y="2777533"/>
            <a:ext cx="6831276" cy="3831329"/>
          </a:xfrm>
          <a:prstGeom prst="rect">
            <a:avLst/>
          </a:prstGeom>
        </p:spPr>
      </p:pic>
      <p:sp>
        <p:nvSpPr>
          <p:cNvPr id="9" name="Rectangle 8">
            <a:extLst>
              <a:ext uri="{FF2B5EF4-FFF2-40B4-BE49-F238E27FC236}">
                <a16:creationId xmlns:a16="http://schemas.microsoft.com/office/drawing/2014/main" id="{428FA0C2-A2A3-44DE-8EDD-53B237CE2096}"/>
              </a:ext>
            </a:extLst>
          </p:cNvPr>
          <p:cNvSpPr/>
          <p:nvPr/>
        </p:nvSpPr>
        <p:spPr>
          <a:xfrm>
            <a:off x="7181102" y="3400188"/>
            <a:ext cx="3324716" cy="523220"/>
          </a:xfrm>
          <a:prstGeom prst="rect">
            <a:avLst/>
          </a:prstGeom>
        </p:spPr>
        <p:txBody>
          <a:bodyPr wrap="square">
            <a:spAutoFit/>
          </a:bodyPr>
          <a:lstStyle/>
          <a:p>
            <a:r>
              <a:rPr lang="en-GB" dirty="0">
                <a:solidFill>
                  <a:schemeClr val="tx2">
                    <a:lumMod val="75000"/>
                  </a:schemeClr>
                </a:solidFill>
                <a:hlinkClick r:id="rId4">
                  <a:extLst>
                    <a:ext uri="{A12FA001-AC4F-418D-AE19-62706E023703}">
                      <ahyp:hlinkClr xmlns:ahyp="http://schemas.microsoft.com/office/drawing/2018/hyperlinkcolor" val="tx"/>
                    </a:ext>
                  </a:extLst>
                </a:hlinkClick>
              </a:rPr>
              <a:t>https://www.langafel.kent.sch.uk/school-uniform</a:t>
            </a:r>
            <a:endParaRPr lang="en-GB" dirty="0">
              <a:solidFill>
                <a:schemeClr val="tx2">
                  <a:lumMod val="75000"/>
                </a:schemeClr>
              </a:solidFill>
            </a:endParaRPr>
          </a:p>
        </p:txBody>
      </p:sp>
      <p:sp>
        <p:nvSpPr>
          <p:cNvPr id="10" name="TextBox 9">
            <a:extLst>
              <a:ext uri="{FF2B5EF4-FFF2-40B4-BE49-F238E27FC236}">
                <a16:creationId xmlns:a16="http://schemas.microsoft.com/office/drawing/2014/main" id="{42191587-346F-4869-A058-DCD84FE58A1B}"/>
              </a:ext>
            </a:extLst>
          </p:cNvPr>
          <p:cNvSpPr txBox="1"/>
          <p:nvPr/>
        </p:nvSpPr>
        <p:spPr>
          <a:xfrm>
            <a:off x="7195928" y="2777533"/>
            <a:ext cx="3324716" cy="307777"/>
          </a:xfrm>
          <a:prstGeom prst="rect">
            <a:avLst/>
          </a:prstGeom>
          <a:noFill/>
        </p:spPr>
        <p:txBody>
          <a:bodyPr wrap="square" rtlCol="0">
            <a:spAutoFit/>
          </a:bodyPr>
          <a:lstStyle/>
          <a:p>
            <a:r>
              <a:rPr lang="en-GB" dirty="0">
                <a:solidFill>
                  <a:schemeClr val="tx2">
                    <a:lumMod val="75000"/>
                  </a:schemeClr>
                </a:solidFill>
              </a:rPr>
              <a:t>Link to uniform on our school website</a:t>
            </a:r>
            <a:r>
              <a:rPr lang="en-GB" dirty="0"/>
              <a:t>:</a:t>
            </a:r>
          </a:p>
        </p:txBody>
      </p:sp>
    </p:spTree>
    <p:extLst>
      <p:ext uri="{BB962C8B-B14F-4D97-AF65-F5344CB8AC3E}">
        <p14:creationId xmlns:p14="http://schemas.microsoft.com/office/powerpoint/2010/main" val="2175971437"/>
      </p:ext>
    </p:extLst>
  </p:cSld>
  <p:clrMapOvr>
    <a:masterClrMapping/>
  </p:clrMapOvr>
</p:sld>
</file>

<file path=ppt/theme/theme1.xml><?xml version="1.0" encoding="utf-8"?>
<a:theme xmlns:a="http://schemas.openxmlformats.org/drawingml/2006/main" name="Printable Class Superlatives Awards for Pre-K by Slidesgo">
  <a:themeElements>
    <a:clrScheme name="Simple Light">
      <a:dk1>
        <a:srgbClr val="FCFCF0"/>
      </a:dk1>
      <a:lt1>
        <a:srgbClr val="79A1F2"/>
      </a:lt1>
      <a:dk2>
        <a:srgbClr val="7ECC72"/>
      </a:dk2>
      <a:lt2>
        <a:srgbClr val="7D7DEA"/>
      </a:lt2>
      <a:accent1>
        <a:srgbClr val="FFC757"/>
      </a:accent1>
      <a:accent2>
        <a:srgbClr val="FF6C6C"/>
      </a:accent2>
      <a:accent3>
        <a:srgbClr val="383838"/>
      </a:accent3>
      <a:accent4>
        <a:srgbClr val="8CA4EB"/>
      </a:accent4>
      <a:accent5>
        <a:srgbClr val="D1D3E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1195</Words>
  <Application>Microsoft Office PowerPoint</Application>
  <PresentationFormat>Custom</PresentationFormat>
  <Paragraphs>121</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Comfortaa</vt:lpstr>
      <vt:lpstr>Londrina Solid</vt:lpstr>
      <vt:lpstr>Montserrat</vt:lpstr>
      <vt:lpstr>Montserrat Medium</vt:lpstr>
      <vt:lpstr>Wingdings</vt:lpstr>
      <vt:lpstr>Printable Class Superlatives Awards for Pre-K by Slidesgo</vt:lpstr>
      <vt:lpstr>Welcome to  KS1</vt:lpstr>
      <vt:lpstr>PowerPoint Presentation</vt:lpstr>
      <vt:lpstr>Classrooms and Entering/Exiting School</vt:lpstr>
      <vt:lpstr>PowerPoint Presentation</vt:lpstr>
      <vt:lpstr>PowerPoint Presentation</vt:lpstr>
      <vt:lpstr>Homework expectations in KS1</vt:lpstr>
      <vt:lpstr>PowerPoint Presentation</vt:lpstr>
      <vt:lpstr>PowerPoint Presentation</vt:lpstr>
      <vt:lpstr>PowerPoint Presentation</vt:lpstr>
      <vt:lpstr>Food and Drink</vt:lpstr>
      <vt:lpstr>General Reminders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KS1</dc:title>
  <dc:creator>Wendy</dc:creator>
  <cp:lastModifiedBy>Mr Graham</cp:lastModifiedBy>
  <cp:revision>26</cp:revision>
  <dcterms:modified xsi:type="dcterms:W3CDTF">2023-07-12T11:31:34Z</dcterms:modified>
</cp:coreProperties>
</file>